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g" ContentType="image/jpeg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91" r:id="rId4"/>
    <p:sldId id="264" r:id="rId5"/>
    <p:sldId id="265" r:id="rId6"/>
    <p:sldId id="266" r:id="rId7"/>
    <p:sldId id="279" r:id="rId8"/>
    <p:sldId id="280" r:id="rId9"/>
    <p:sldId id="317" r:id="rId10"/>
    <p:sldId id="319" r:id="rId11"/>
    <p:sldId id="316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AAE2"/>
    <a:srgbClr val="9FB8D6"/>
    <a:srgbClr val="4F4D50"/>
    <a:srgbClr val="EFEFEF"/>
    <a:srgbClr val="FFFFFF"/>
    <a:srgbClr val="010101"/>
    <a:srgbClr val="D9D9D9"/>
    <a:srgbClr val="8C775D"/>
    <a:srgbClr val="E0C596"/>
    <a:srgbClr val="C11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7" autoAdjust="0"/>
    <p:restoredTop sz="91450" autoAdjust="0"/>
  </p:normalViewPr>
  <p:slideViewPr>
    <p:cSldViewPr snapToGrid="0">
      <p:cViewPr>
        <p:scale>
          <a:sx n="102" d="100"/>
          <a:sy n="10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4" d="100"/>
        <a:sy n="1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FC3AC-8095-4B59-B82D-271F0B4564AD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AEEFA-8A1D-43B1-A8B3-9A14753B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2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2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66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56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1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9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67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6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60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3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5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86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5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77448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019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03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575374"/>
            <a:ext cx="12192000" cy="3882453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ffectLst>
                <a:outerShdw blurRad="254000" dist="63500" dir="2700000" algn="tl" rotWithShape="0">
                  <a:prstClr val="black">
                    <a:alpha val="20000"/>
                  </a:prstClr>
                </a:outerShdw>
              </a:effectLst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44" y="2837681"/>
            <a:ext cx="7264842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藥物辨識偵測系統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87428" y="2090349"/>
            <a:ext cx="18774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第</a:t>
            </a:r>
            <a:r>
              <a:rPr lang="zh-TW" altLang="en-US" sz="36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七</a:t>
            </a:r>
            <a:r>
              <a:rPr lang="zh-TW" altLang="en-US" sz="36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組</a:t>
            </a:r>
          </a:p>
        </p:txBody>
      </p:sp>
      <p:sp>
        <p:nvSpPr>
          <p:cNvPr id="13" name="矩形 12"/>
          <p:cNvSpPr/>
          <p:nvPr/>
        </p:nvSpPr>
        <p:spPr>
          <a:xfrm>
            <a:off x="4061410" y="3899735"/>
            <a:ext cx="6299538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F4D50"/>
                </a:solidFill>
                <a:latin typeface="STXingkai" panose="02010800040101010101" pitchFamily="2" charset="-122"/>
                <a:ea typeface="STXingkai" panose="02010800040101010101" pitchFamily="2" charset="-122"/>
                <a:cs typeface="MV Boli" panose="02000500030200090000" pitchFamily="2" charset="0"/>
                <a:sym typeface="+mn-lt"/>
              </a:rPr>
              <a:t>Pill   Identification  Detection  System</a:t>
            </a:r>
          </a:p>
          <a:p>
            <a:pPr>
              <a:lnSpc>
                <a:spcPct val="130000"/>
              </a:lnSpc>
            </a:pPr>
            <a:endParaRPr lang="en-US" altLang="zh-CN" sz="9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1242" y="2832668"/>
            <a:ext cx="872599" cy="736400"/>
          </a:xfrm>
          <a:prstGeom prst="rect">
            <a:avLst/>
          </a:prstGeom>
          <a:noFill/>
          <a:ln w="28575">
            <a:solidFill>
              <a:srgbClr val="7FAAE2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24068" y="4677241"/>
            <a:ext cx="2989570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2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組員：顏婕蓉、謝詠薇、劉家嘉、連立荷</a:t>
            </a:r>
            <a:endParaRPr lang="zh-CN" altLang="en-US" sz="12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35882" y="3782436"/>
            <a:ext cx="251889" cy="251889"/>
          </a:xfrm>
          <a:prstGeom prst="rect">
            <a:avLst/>
          </a:prstGeom>
          <a:solidFill>
            <a:srgbClr val="7FAAE2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48688" y="4270066"/>
            <a:ext cx="125945" cy="125945"/>
          </a:xfrm>
          <a:prstGeom prst="rect">
            <a:avLst/>
          </a:prstGeom>
          <a:solidFill>
            <a:srgbClr val="7FAAE2">
              <a:alpha val="50000"/>
            </a:srgbClr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6FE6528E-2B64-4E41-8BE5-F8ACB0115129}"/>
              </a:ext>
            </a:extLst>
          </p:cNvPr>
          <p:cNvSpPr txBox="1"/>
          <p:nvPr/>
        </p:nvSpPr>
        <p:spPr>
          <a:xfrm>
            <a:off x="8424068" y="4336093"/>
            <a:ext cx="2989570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指導教授：黃日鉦</a:t>
            </a:r>
            <a:r>
              <a:rPr lang="zh-TW" altLang="en-US" sz="12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 教授</a:t>
            </a:r>
            <a:endParaRPr lang="zh-CN" altLang="en-US" sz="12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7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3" grpId="0"/>
      <p:bldP spid="4" grpId="0" animBg="1"/>
      <p:bldP spid="11" grpId="0"/>
      <p:bldP spid="21" grpId="0" animBg="1"/>
      <p:bldP spid="22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A450B343-E8DF-5044-8F68-583658B5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66" y="1918308"/>
            <a:ext cx="8551176" cy="4325368"/>
          </a:xfrm>
          <a:prstGeom prst="rect">
            <a:avLst/>
          </a:prstGeom>
        </p:spPr>
      </p:pic>
      <p:pic>
        <p:nvPicPr>
          <p:cNvPr id="46" name="圖片 45" descr="一張含有 文字 的圖片&#10;&#10;自動產生的描述">
            <a:extLst>
              <a:ext uri="{FF2B5EF4-FFF2-40B4-BE49-F238E27FC236}">
                <a16:creationId xmlns:a16="http://schemas.microsoft.com/office/drawing/2014/main" id="{2DBBB159-5412-4348-B144-3DE6C126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04" y="2173552"/>
            <a:ext cx="3797300" cy="3814880"/>
          </a:xfrm>
          <a:prstGeom prst="rect">
            <a:avLst/>
          </a:prstGeom>
        </p:spPr>
      </p:pic>
      <p:pic>
        <p:nvPicPr>
          <p:cNvPr id="47" name="圖片 46" descr="一張含有 文字 的圖片&#10;&#10;自動產生的描述">
            <a:extLst>
              <a:ext uri="{FF2B5EF4-FFF2-40B4-BE49-F238E27FC236}">
                <a16:creationId xmlns:a16="http://schemas.microsoft.com/office/drawing/2014/main" id="{95F7099E-2FCE-384A-841A-4EAC75550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39" y="1750540"/>
            <a:ext cx="7781231" cy="4660905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F62FDF3F-E3AD-2642-8B6C-6F6A4C7E7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65" y="2778403"/>
            <a:ext cx="2605178" cy="2605178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89033E77-9B34-8E4D-821F-C0B155362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56" y="2489444"/>
            <a:ext cx="4831196" cy="3183096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30A58FA-CE81-C645-94D7-655E299D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54" y="1814042"/>
            <a:ext cx="7569200" cy="4533900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3377E1B1-B366-4B40-AC2C-5B0247F5F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73" y="1918304"/>
            <a:ext cx="8606162" cy="4325377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0CC0367-BC68-0D4D-8D90-0D28F623B208}"/>
              </a:ext>
            </a:extLst>
          </p:cNvPr>
          <p:cNvGrpSpPr/>
          <p:nvPr/>
        </p:nvGrpSpPr>
        <p:grpSpPr>
          <a:xfrm>
            <a:off x="-554586" y="173190"/>
            <a:ext cx="3762442" cy="1564001"/>
            <a:chOff x="8927135" y="1802123"/>
            <a:chExt cx="3762442" cy="1564001"/>
          </a:xfrm>
        </p:grpSpPr>
        <p:grpSp>
          <p:nvGrpSpPr>
            <p:cNvPr id="50" name="组合 4">
              <a:extLst>
                <a:ext uri="{FF2B5EF4-FFF2-40B4-BE49-F238E27FC236}">
                  <a16:creationId xmlns:a16="http://schemas.microsoft.com/office/drawing/2014/main" id="{A6540A21-B3EF-3E4B-AF19-2053D16907B0}"/>
                </a:ext>
              </a:extLst>
            </p:cNvPr>
            <p:cNvGrpSpPr/>
            <p:nvPr/>
          </p:nvGrpSpPr>
          <p:grpSpPr>
            <a:xfrm>
              <a:off x="8927135" y="1802123"/>
              <a:ext cx="3762442" cy="1564001"/>
              <a:chOff x="1394636" y="1889700"/>
              <a:chExt cx="3762442" cy="1564001"/>
            </a:xfrm>
          </p:grpSpPr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EFC4E925-7556-0C40-8717-9A7028B984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08" y="1889700"/>
                <a:ext cx="3033470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4800" b="1" spc="300" dirty="0" err="1">
                    <a:solidFill>
                      <a:srgbClr val="4F4D50"/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Lato" panose="020F0502020204030203" pitchFamily="34" charset="0"/>
                  </a:rPr>
                  <a:t>成果展示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9A1C3A69-D3C5-464F-BA05-7E05DAF7DE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636" y="2874486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Achievement display</a:t>
                </a:r>
                <a:endParaRPr lang="id-ID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endParaRPr>
              </a:p>
            </p:txBody>
          </p:sp>
        </p:grpSp>
        <p:cxnSp>
          <p:nvCxnSpPr>
            <p:cNvPr id="51" name="直接连接符 7">
              <a:extLst>
                <a:ext uri="{FF2B5EF4-FFF2-40B4-BE49-F238E27FC236}">
                  <a16:creationId xmlns:a16="http://schemas.microsoft.com/office/drawing/2014/main" id="{E75BE81F-2FAE-9A43-A0CB-A261AD740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811" y="3232668"/>
              <a:ext cx="2511922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6E48103-BECB-D942-9CE2-C9E5F8648322}"/>
              </a:ext>
            </a:extLst>
          </p:cNvPr>
          <p:cNvGrpSpPr/>
          <p:nvPr/>
        </p:nvGrpSpPr>
        <p:grpSpPr>
          <a:xfrm>
            <a:off x="6194538" y="110985"/>
            <a:ext cx="5697001" cy="1395931"/>
            <a:chOff x="6194538" y="110985"/>
            <a:chExt cx="5697001" cy="1395931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A4A66E8-E5CB-EF42-BC26-B8305471E922}"/>
                </a:ext>
              </a:extLst>
            </p:cNvPr>
            <p:cNvGrpSpPr/>
            <p:nvPr/>
          </p:nvGrpSpPr>
          <p:grpSpPr>
            <a:xfrm>
              <a:off x="6194538" y="110985"/>
              <a:ext cx="5697001" cy="1395931"/>
              <a:chOff x="6194538" y="110985"/>
              <a:chExt cx="5697001" cy="1395931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B4F8B44F-B2BA-224B-A326-D08E20169696}"/>
                  </a:ext>
                </a:extLst>
              </p:cNvPr>
              <p:cNvGrpSpPr/>
              <p:nvPr/>
            </p:nvGrpSpPr>
            <p:grpSpPr>
              <a:xfrm>
                <a:off x="6194538" y="110985"/>
                <a:ext cx="5697001" cy="1395931"/>
                <a:chOff x="6194538" y="110985"/>
                <a:chExt cx="5697001" cy="1395931"/>
              </a:xfrm>
            </p:grpSpPr>
            <p:grpSp>
              <p:nvGrpSpPr>
                <p:cNvPr id="57" name="组合 13">
                  <a:extLst>
                    <a:ext uri="{FF2B5EF4-FFF2-40B4-BE49-F238E27FC236}">
                      <a16:creationId xmlns:a16="http://schemas.microsoft.com/office/drawing/2014/main" id="{C3D350A6-0503-3143-B240-9E5A3751359B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58" name="组合 14">
                    <a:extLst>
                      <a:ext uri="{FF2B5EF4-FFF2-40B4-BE49-F238E27FC236}">
                        <a16:creationId xmlns:a16="http://schemas.microsoft.com/office/drawing/2014/main" id="{72C6B328-0DBB-224B-829B-7CB8F4D20520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61" name="Freeform 5">
                      <a:extLst>
                        <a:ext uri="{FF2B5EF4-FFF2-40B4-BE49-F238E27FC236}">
                          <a16:creationId xmlns:a16="http://schemas.microsoft.com/office/drawing/2014/main" id="{C5E44C2D-6DC9-C947-9F15-A01642F23B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62" name="KSO_Shape">
                      <a:extLst>
                        <a:ext uri="{FF2B5EF4-FFF2-40B4-BE49-F238E27FC236}">
                          <a16:creationId xmlns:a16="http://schemas.microsoft.com/office/drawing/2014/main" id="{3C348893-8424-3749-BEF5-437B9714E5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60" name="前言">
                    <a:extLst>
                      <a:ext uri="{FF2B5EF4-FFF2-40B4-BE49-F238E27FC236}">
                        <a16:creationId xmlns:a16="http://schemas.microsoft.com/office/drawing/2014/main" id="{B6CCACEF-9606-4548-99D9-CC53AE2BE6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63" name="组合 18">
                  <a:extLst>
                    <a:ext uri="{FF2B5EF4-FFF2-40B4-BE49-F238E27FC236}">
                      <a16:creationId xmlns:a16="http://schemas.microsoft.com/office/drawing/2014/main" id="{330AF2C2-67C6-5F47-A4D8-70F4B5915981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64" name="组合 19">
                    <a:extLst>
                      <a:ext uri="{FF2B5EF4-FFF2-40B4-BE49-F238E27FC236}">
                        <a16:creationId xmlns:a16="http://schemas.microsoft.com/office/drawing/2014/main" id="{ABA641DB-80C5-CE4B-95B5-310CA50E1902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66" name="Freeform 5">
                      <a:extLst>
                        <a:ext uri="{FF2B5EF4-FFF2-40B4-BE49-F238E27FC236}">
                          <a16:creationId xmlns:a16="http://schemas.microsoft.com/office/drawing/2014/main" id="{84CA8070-FA83-2541-B1A4-5DB2D8FD5A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67" name="Freeform 12">
                      <a:extLst>
                        <a:ext uri="{FF2B5EF4-FFF2-40B4-BE49-F238E27FC236}">
                          <a16:creationId xmlns:a16="http://schemas.microsoft.com/office/drawing/2014/main" id="{96D9A3FC-7372-744C-AF27-7460B03BE04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65" name="前言">
                    <a:extLst>
                      <a:ext uri="{FF2B5EF4-FFF2-40B4-BE49-F238E27FC236}">
                        <a16:creationId xmlns:a16="http://schemas.microsoft.com/office/drawing/2014/main" id="{087183F7-CDE0-6148-BCA8-23AFC64F2C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68" name="组合 23">
                  <a:extLst>
                    <a:ext uri="{FF2B5EF4-FFF2-40B4-BE49-F238E27FC236}">
                      <a16:creationId xmlns:a16="http://schemas.microsoft.com/office/drawing/2014/main" id="{F363116D-862F-CE44-A187-BAC92CE74074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71" name="Freeform 5">
                    <a:extLst>
                      <a:ext uri="{FF2B5EF4-FFF2-40B4-BE49-F238E27FC236}">
                        <a16:creationId xmlns:a16="http://schemas.microsoft.com/office/drawing/2014/main" id="{AC1DD4F9-9AB1-6342-9101-692603434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70" name="前言">
                    <a:extLst>
                      <a:ext uri="{FF2B5EF4-FFF2-40B4-BE49-F238E27FC236}">
                        <a16:creationId xmlns:a16="http://schemas.microsoft.com/office/drawing/2014/main" id="{0FB177FC-7C29-A447-A8BC-F6257F1DEB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73" name="组合 18">
                  <a:extLst>
                    <a:ext uri="{FF2B5EF4-FFF2-40B4-BE49-F238E27FC236}">
                      <a16:creationId xmlns:a16="http://schemas.microsoft.com/office/drawing/2014/main" id="{62581657-43AA-E247-83D7-B0D30A602001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76" name="Freeform 5">
                    <a:extLst>
                      <a:ext uri="{FF2B5EF4-FFF2-40B4-BE49-F238E27FC236}">
                        <a16:creationId xmlns:a16="http://schemas.microsoft.com/office/drawing/2014/main" id="{7032D0F6-C88E-7E46-B3C7-062756540A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75" name="前言">
                    <a:extLst>
                      <a:ext uri="{FF2B5EF4-FFF2-40B4-BE49-F238E27FC236}">
                        <a16:creationId xmlns:a16="http://schemas.microsoft.com/office/drawing/2014/main" id="{6694F955-67D7-7640-A6B1-4CB55101E7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5901135C-B4B5-3448-BB4F-E6BA5950C5EA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79" name="组合 8">
                    <a:extLst>
                      <a:ext uri="{FF2B5EF4-FFF2-40B4-BE49-F238E27FC236}">
                        <a16:creationId xmlns:a16="http://schemas.microsoft.com/office/drawing/2014/main" id="{60E01843-529A-774A-A753-A38434B4FE26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81" name="Freeform 5">
                      <a:extLst>
                        <a:ext uri="{FF2B5EF4-FFF2-40B4-BE49-F238E27FC236}">
                          <a16:creationId xmlns:a16="http://schemas.microsoft.com/office/drawing/2014/main" id="{BEA13016-E8E0-3B4F-8D91-470F7C5690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82" name="前言">
                      <a:extLst>
                        <a:ext uri="{FF2B5EF4-FFF2-40B4-BE49-F238E27FC236}">
                          <a16:creationId xmlns:a16="http://schemas.microsoft.com/office/drawing/2014/main" id="{594574CA-A62B-DA42-9D35-0CB2F3463B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80" name="文字方塊 79">
                    <a:extLst>
                      <a:ext uri="{FF2B5EF4-FFF2-40B4-BE49-F238E27FC236}">
                        <a16:creationId xmlns:a16="http://schemas.microsoft.com/office/drawing/2014/main" id="{87FF237B-D212-9E4D-9F74-9D68477A9E54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90E50509-5A77-0845-BE23-F6F83425D075}"/>
                    </a:ext>
                  </a:extLst>
                </p:cNvPr>
                <p:cNvSpPr/>
                <p:nvPr/>
              </p:nvSpPr>
              <p:spPr>
                <a:xfrm>
                  <a:off x="6194538" y="110985"/>
                  <a:ext cx="3461883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403D73E2-999D-D44D-8039-478690B70C75}"/>
                    </a:ext>
                  </a:extLst>
                </p:cNvPr>
                <p:cNvSpPr/>
                <p:nvPr/>
              </p:nvSpPr>
              <p:spPr>
                <a:xfrm>
                  <a:off x="9633586" y="174982"/>
                  <a:ext cx="1152272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90" name="稻壳儿小白白(http://dwz.cn/Wu2UP)">
                <a:extLst>
                  <a:ext uri="{FF2B5EF4-FFF2-40B4-BE49-F238E27FC236}">
                    <a16:creationId xmlns:a16="http://schemas.microsoft.com/office/drawing/2014/main" id="{75D3B06D-9E1B-2842-A13F-BAF275834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5" name="稻壳儿小白白(http://dwz.cn/Wu2UP)">
              <a:extLst>
                <a:ext uri="{FF2B5EF4-FFF2-40B4-BE49-F238E27FC236}">
                  <a16:creationId xmlns:a16="http://schemas.microsoft.com/office/drawing/2014/main" id="{E0CCF579-F97E-4748-B9CA-782A748C6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F3E44EEB-B448-4D4B-8D2E-DC4E0967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3" y="299375"/>
            <a:ext cx="5583730" cy="6259250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55715543-0E57-964F-9B22-BCB7B271DAFA}"/>
              </a:ext>
            </a:extLst>
          </p:cNvPr>
          <p:cNvSpPr txBox="1"/>
          <p:nvPr/>
        </p:nvSpPr>
        <p:spPr>
          <a:xfrm>
            <a:off x="11471213" y="6226199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10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67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535416"/>
            <a:ext cx="12192000" cy="3882453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ffectLst>
                <a:outerShdw blurRad="254000" dist="63500" dir="2700000" algn="tl" rotWithShape="0">
                  <a:prstClr val="black">
                    <a:alpha val="20000"/>
                  </a:prstClr>
                </a:outerShdw>
              </a:effectLst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1017" y="2295169"/>
            <a:ext cx="568974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感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謝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您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的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聆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zh-CN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聽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91468638-E8F1-184D-A92D-890C5AEF30E7}"/>
              </a:ext>
            </a:extLst>
          </p:cNvPr>
          <p:cNvSpPr txBox="1"/>
          <p:nvPr/>
        </p:nvSpPr>
        <p:spPr>
          <a:xfrm>
            <a:off x="5158151" y="3732567"/>
            <a:ext cx="483696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T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h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a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n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k</a:t>
            </a:r>
            <a:r>
              <a:rPr lang="zh-TW" altLang="en-US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 </a:t>
            </a:r>
            <a:r>
              <a:rPr lang="en-US" altLang="zh-CN" sz="5000" dirty="0">
                <a:solidFill>
                  <a:srgbClr val="010101"/>
                </a:solidFill>
                <a:effectLst>
                  <a:outerShdw blurRad="2540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A1A215-B0D3-2843-AC23-B238E48BAB4F}"/>
              </a:ext>
            </a:extLst>
          </p:cNvPr>
          <p:cNvSpPr/>
          <p:nvPr/>
        </p:nvSpPr>
        <p:spPr>
          <a:xfrm>
            <a:off x="2084751" y="2775853"/>
            <a:ext cx="872599" cy="736400"/>
          </a:xfrm>
          <a:prstGeom prst="rect">
            <a:avLst/>
          </a:prstGeom>
          <a:noFill/>
          <a:ln w="28575">
            <a:solidFill>
              <a:srgbClr val="7FAAE2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C9B712-C956-A344-99AE-42E98DD1B949}"/>
              </a:ext>
            </a:extLst>
          </p:cNvPr>
          <p:cNvSpPr/>
          <p:nvPr/>
        </p:nvSpPr>
        <p:spPr>
          <a:xfrm>
            <a:off x="1749391" y="3725621"/>
            <a:ext cx="251889" cy="251889"/>
          </a:xfrm>
          <a:prstGeom prst="rect">
            <a:avLst/>
          </a:prstGeom>
          <a:solidFill>
            <a:srgbClr val="7FAAE2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F65D5D-C8E4-A44E-98D9-D2E905671451}"/>
              </a:ext>
            </a:extLst>
          </p:cNvPr>
          <p:cNvSpPr/>
          <p:nvPr/>
        </p:nvSpPr>
        <p:spPr>
          <a:xfrm>
            <a:off x="2262197" y="4213251"/>
            <a:ext cx="125945" cy="125945"/>
          </a:xfrm>
          <a:prstGeom prst="rect">
            <a:avLst/>
          </a:prstGeom>
          <a:solidFill>
            <a:srgbClr val="7FAAE2">
              <a:alpha val="50000"/>
            </a:srgbClr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AFB3586-A258-994B-9927-D3FAD02A3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r="16447"/>
          <a:stretch/>
        </p:blipFill>
        <p:spPr>
          <a:xfrm>
            <a:off x="5172894" y="-429285"/>
            <a:ext cx="6400800" cy="78672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2400" y="977751"/>
            <a:ext cx="279678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rgbClr val="01010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ONTENTS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3263" y="2061991"/>
            <a:ext cx="2268267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01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緣由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624074" y="1792253"/>
            <a:ext cx="8267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5">
            <a:extLst>
              <a:ext uri="{FF2B5EF4-FFF2-40B4-BE49-F238E27FC236}">
                <a16:creationId xmlns:a16="http://schemas.microsoft.com/office/drawing/2014/main" id="{EA0398EA-287F-E945-B799-80CDE544F319}"/>
              </a:ext>
            </a:extLst>
          </p:cNvPr>
          <p:cNvSpPr txBox="1"/>
          <p:nvPr/>
        </p:nvSpPr>
        <p:spPr>
          <a:xfrm>
            <a:off x="6663263" y="2737360"/>
            <a:ext cx="2268267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02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流程圖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3E3819D3-1409-0649-A2E1-499778EBBCCC}"/>
              </a:ext>
            </a:extLst>
          </p:cNvPr>
          <p:cNvSpPr txBox="1"/>
          <p:nvPr/>
        </p:nvSpPr>
        <p:spPr>
          <a:xfrm>
            <a:off x="6624074" y="4231898"/>
            <a:ext cx="4003615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04  Code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  <a:cs typeface="+mn-ea"/>
              <a:sym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2623F061-696B-E24A-B05F-4C609FBE1B9A}"/>
              </a:ext>
            </a:extLst>
          </p:cNvPr>
          <p:cNvSpPr txBox="1"/>
          <p:nvPr/>
        </p:nvSpPr>
        <p:spPr>
          <a:xfrm>
            <a:off x="6663263" y="4946456"/>
            <a:ext cx="2268267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05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成果展示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151AC6-19A9-B144-A0ED-0A7E6D583016}"/>
              </a:ext>
            </a:extLst>
          </p:cNvPr>
          <p:cNvSpPr txBox="1"/>
          <p:nvPr/>
        </p:nvSpPr>
        <p:spPr>
          <a:xfrm>
            <a:off x="6624074" y="3484629"/>
            <a:ext cx="4230193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03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開發工具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9E179E-CB0C-CE42-8FCB-95FA37887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333" l="7500" r="90000">
                        <a14:foregroundMark x1="7500" y1="56500" x2="8167" y2="57333"/>
                        <a14:foregroundMark x1="43833" y1="98333" x2="48500" y2="87833"/>
                        <a14:backgroundMark x1="68333" y1="83667" x2="68333" y2="83667"/>
                        <a14:backgroundMark x1="69000" y1="89000" x2="69000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89200" y="338676"/>
            <a:ext cx="6519324" cy="6519324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42852C-64A5-4D4E-8BFD-B12194CCD05D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2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321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50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6" grpId="0"/>
      <p:bldP spid="23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>
            <a:extLst>
              <a:ext uri="{FF2B5EF4-FFF2-40B4-BE49-F238E27FC236}">
                <a16:creationId xmlns:a16="http://schemas.microsoft.com/office/drawing/2014/main" id="{E504B206-E664-D94D-8CDC-C90040C0867C}"/>
              </a:ext>
            </a:extLst>
          </p:cNvPr>
          <p:cNvGrpSpPr/>
          <p:nvPr/>
        </p:nvGrpSpPr>
        <p:grpSpPr>
          <a:xfrm>
            <a:off x="-1659792" y="324677"/>
            <a:ext cx="4033735" cy="1564001"/>
            <a:chOff x="7411111" y="1802123"/>
            <a:chExt cx="4033735" cy="156400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54CD8C7-E528-4405-A107-271B95FDB584}"/>
                </a:ext>
              </a:extLst>
            </p:cNvPr>
            <p:cNvGrpSpPr/>
            <p:nvPr/>
          </p:nvGrpSpPr>
          <p:grpSpPr>
            <a:xfrm>
              <a:off x="7411111" y="1802123"/>
              <a:ext cx="3902693" cy="1564001"/>
              <a:chOff x="-121388" y="1889700"/>
              <a:chExt cx="3902693" cy="1564001"/>
            </a:xfrm>
          </p:grpSpPr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360062CF-4239-4286-B703-132EC1F0E3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835" y="1889700"/>
                <a:ext cx="3033470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4800" b="1" spc="300" dirty="0" err="1">
                    <a:solidFill>
                      <a:srgbClr val="4F4D50"/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Lato" panose="020F0502020204030203" pitchFamily="34" charset="0"/>
                  </a:rPr>
                  <a:t>緣由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06331D2D-8D73-4B13-9708-0E24F96072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21388" y="2874486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Reason</a:t>
                </a:r>
                <a:endParaRPr lang="id-ID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endParaRPr>
              </a:p>
            </p:txBody>
          </p:sp>
        </p:grpSp>
        <p:cxnSp>
          <p:nvCxnSpPr>
            <p:cNvPr id="8" name="直接连接符 7"/>
            <p:cNvCxnSpPr>
              <a:cxnSpLocks/>
            </p:cNvCxnSpPr>
            <p:nvPr/>
          </p:nvCxnSpPr>
          <p:spPr>
            <a:xfrm>
              <a:off x="9996061" y="3232668"/>
              <a:ext cx="144878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63EB64-87C4-0146-8A84-B0357025239B}"/>
              </a:ext>
            </a:extLst>
          </p:cNvPr>
          <p:cNvSpPr txBox="1"/>
          <p:nvPr/>
        </p:nvSpPr>
        <p:spPr>
          <a:xfrm>
            <a:off x="830660" y="2064439"/>
            <a:ext cx="100966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醫</a:t>
            </a:r>
            <a:r>
              <a:rPr lang="zh-TW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療界一直以來都在致力於減少用藥錯誤的發生，近年來也有越來越多學者開始重視用藥錯誤的問題。</a:t>
            </a: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06B83920-8EE3-AC49-AD1A-5F38BF361308}"/>
              </a:ext>
            </a:extLst>
          </p:cNvPr>
          <p:cNvGrpSpPr/>
          <p:nvPr/>
        </p:nvGrpSpPr>
        <p:grpSpPr>
          <a:xfrm>
            <a:off x="8779402" y="3429000"/>
            <a:ext cx="2248140" cy="3016128"/>
            <a:chOff x="8779402" y="3429000"/>
            <a:chExt cx="2248140" cy="3016128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DD3CB26-97A3-CC48-BD57-41F565CD3271}"/>
                </a:ext>
              </a:extLst>
            </p:cNvPr>
            <p:cNvSpPr txBox="1"/>
            <p:nvPr/>
          </p:nvSpPr>
          <p:spPr>
            <a:xfrm>
              <a:off x="9272357" y="5983463"/>
              <a:ext cx="1401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notate SC" panose="03000500000000000000" pitchFamily="66" charset="-122"/>
                  <a:ea typeface="Hannotate SC" panose="03000500000000000000" pitchFamily="66" charset="-122"/>
                </a:rPr>
                <a:t>死亡</a:t>
              </a:r>
              <a:endParaRPr kumimoji="1" lang="en-US" altLang="zh-TW" sz="2400" dirty="0">
                <a:latin typeface="Hannotate SC" panose="03000500000000000000" pitchFamily="66" charset="-122"/>
                <a:ea typeface="Hannotate SC" panose="03000500000000000000" pitchFamily="66" charset="-122"/>
              </a:endParaRPr>
            </a:p>
          </p:txBody>
        </p:sp>
        <p:sp>
          <p:nvSpPr>
            <p:cNvPr id="43" name="甜甜圈 42">
              <a:extLst>
                <a:ext uri="{FF2B5EF4-FFF2-40B4-BE49-F238E27FC236}">
                  <a16:creationId xmlns:a16="http://schemas.microsoft.com/office/drawing/2014/main" id="{8690E1FD-3193-0E46-A90B-3199D8570659}"/>
                </a:ext>
              </a:extLst>
            </p:cNvPr>
            <p:cNvSpPr/>
            <p:nvPr/>
          </p:nvSpPr>
          <p:spPr>
            <a:xfrm>
              <a:off x="8779402" y="3429000"/>
              <a:ext cx="2248140" cy="2248140"/>
            </a:xfrm>
            <a:prstGeom prst="donut">
              <a:avLst>
                <a:gd name="adj" fmla="val 591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4D7C708-4D46-5C4B-AA94-E90ADEF6E34B}"/>
                </a:ext>
              </a:extLst>
            </p:cNvPr>
            <p:cNvSpPr txBox="1"/>
            <p:nvPr/>
          </p:nvSpPr>
          <p:spPr>
            <a:xfrm>
              <a:off x="9242114" y="4029808"/>
              <a:ext cx="13104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8000" dirty="0"/>
                <a:t>☠️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FAD1F9B-9524-5343-9C5E-CF3FD8A85B98}"/>
              </a:ext>
            </a:extLst>
          </p:cNvPr>
          <p:cNvGrpSpPr/>
          <p:nvPr/>
        </p:nvGrpSpPr>
        <p:grpSpPr>
          <a:xfrm>
            <a:off x="6187450" y="3429000"/>
            <a:ext cx="2248140" cy="3016128"/>
            <a:chOff x="5967467" y="3429000"/>
            <a:chExt cx="2248140" cy="301612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A53BAEE-8A28-CA42-A577-1E876C55AFE2}"/>
                </a:ext>
              </a:extLst>
            </p:cNvPr>
            <p:cNvSpPr txBox="1"/>
            <p:nvPr/>
          </p:nvSpPr>
          <p:spPr>
            <a:xfrm>
              <a:off x="6592004" y="5983463"/>
              <a:ext cx="1015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notate SC" panose="03000500000000000000" pitchFamily="66" charset="-122"/>
                  <a:ea typeface="Hannotate SC" panose="03000500000000000000" pitchFamily="66" charset="-122"/>
                </a:rPr>
                <a:t>洗腎</a:t>
              </a:r>
            </a:p>
          </p:txBody>
        </p:sp>
        <p:sp>
          <p:nvSpPr>
            <p:cNvPr id="41" name="甜甜圈 40">
              <a:extLst>
                <a:ext uri="{FF2B5EF4-FFF2-40B4-BE49-F238E27FC236}">
                  <a16:creationId xmlns:a16="http://schemas.microsoft.com/office/drawing/2014/main" id="{FAF3ECFD-9A18-FA44-A545-365C5075EC0E}"/>
                </a:ext>
              </a:extLst>
            </p:cNvPr>
            <p:cNvSpPr/>
            <p:nvPr/>
          </p:nvSpPr>
          <p:spPr>
            <a:xfrm>
              <a:off x="5967467" y="3429000"/>
              <a:ext cx="2248140" cy="2248140"/>
            </a:xfrm>
            <a:prstGeom prst="donut">
              <a:avLst>
                <a:gd name="adj" fmla="val 591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DBB73CFA-43A6-FF42-977F-479E198B1328}"/>
                </a:ext>
              </a:extLst>
            </p:cNvPr>
            <p:cNvSpPr txBox="1"/>
            <p:nvPr/>
          </p:nvSpPr>
          <p:spPr>
            <a:xfrm>
              <a:off x="6583643" y="4029808"/>
              <a:ext cx="10545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8000" dirty="0"/>
                <a:t>🏥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7606ADC-D690-324F-86E4-33037E25A0FF}"/>
              </a:ext>
            </a:extLst>
          </p:cNvPr>
          <p:cNvGrpSpPr/>
          <p:nvPr/>
        </p:nvGrpSpPr>
        <p:grpSpPr>
          <a:xfrm>
            <a:off x="3595497" y="3429000"/>
            <a:ext cx="2248140" cy="2997297"/>
            <a:chOff x="3738561" y="3429000"/>
            <a:chExt cx="2248140" cy="299729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EB93A9D-B385-CF4D-A009-367EA6A8F00B}"/>
                </a:ext>
              </a:extLst>
            </p:cNvPr>
            <p:cNvSpPr txBox="1"/>
            <p:nvPr/>
          </p:nvSpPr>
          <p:spPr>
            <a:xfrm>
              <a:off x="4324809" y="5964632"/>
              <a:ext cx="1080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notate SC" panose="03000500000000000000" pitchFamily="66" charset="-122"/>
                  <a:ea typeface="Hannotate SC" panose="03000500000000000000" pitchFamily="66" charset="-122"/>
                </a:rPr>
                <a:t>過敏</a:t>
              </a:r>
            </a:p>
          </p:txBody>
        </p:sp>
        <p:sp>
          <p:nvSpPr>
            <p:cNvPr id="13" name="甜甜圈 12">
              <a:extLst>
                <a:ext uri="{FF2B5EF4-FFF2-40B4-BE49-F238E27FC236}">
                  <a16:creationId xmlns:a16="http://schemas.microsoft.com/office/drawing/2014/main" id="{D040ED4A-44BF-294A-8E7C-9EA9C31CB186}"/>
                </a:ext>
              </a:extLst>
            </p:cNvPr>
            <p:cNvSpPr/>
            <p:nvPr/>
          </p:nvSpPr>
          <p:spPr>
            <a:xfrm>
              <a:off x="3738561" y="3429000"/>
              <a:ext cx="2248140" cy="2248140"/>
            </a:xfrm>
            <a:prstGeom prst="donut">
              <a:avLst>
                <a:gd name="adj" fmla="val 591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22CA935-F874-DE49-8705-749E955420E0}"/>
                </a:ext>
              </a:extLst>
            </p:cNvPr>
            <p:cNvSpPr txBox="1"/>
            <p:nvPr/>
          </p:nvSpPr>
          <p:spPr>
            <a:xfrm>
              <a:off x="4334200" y="3945143"/>
              <a:ext cx="105456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8800" dirty="0"/>
                <a:t>😷</a:t>
              </a:r>
              <a:endParaRPr kumimoji="1" lang="zh-TW" altLang="en-US" sz="8000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CB47CCD-D487-E34D-84F1-8B170E97FD12}"/>
              </a:ext>
            </a:extLst>
          </p:cNvPr>
          <p:cNvGrpSpPr/>
          <p:nvPr/>
        </p:nvGrpSpPr>
        <p:grpSpPr>
          <a:xfrm>
            <a:off x="928832" y="3429000"/>
            <a:ext cx="2322852" cy="3212592"/>
            <a:chOff x="928832" y="3429000"/>
            <a:chExt cx="2322852" cy="3212592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FB4F1369-FD95-2445-9F33-4A1434295CFD}"/>
                </a:ext>
              </a:extLst>
            </p:cNvPr>
            <p:cNvSpPr txBox="1"/>
            <p:nvPr/>
          </p:nvSpPr>
          <p:spPr>
            <a:xfrm>
              <a:off x="1305972" y="5810595"/>
              <a:ext cx="1549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notate SC" panose="03000500000000000000" pitchFamily="66" charset="-122"/>
                  <a:ea typeface="Hannotate SC" panose="03000500000000000000" pitchFamily="66" charset="-122"/>
                </a:rPr>
                <a:t>無法發揮藥效</a:t>
              </a:r>
              <a:endParaRPr kumimoji="1" lang="en-US" altLang="zh-TW" sz="2400" dirty="0">
                <a:latin typeface="Hannotate SC" panose="03000500000000000000" pitchFamily="66" charset="-122"/>
                <a:ea typeface="Hannotate SC" panose="03000500000000000000" pitchFamily="66" charset="-122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C080DD1-2B1F-2C4C-954A-ADB0AC718870}"/>
                </a:ext>
              </a:extLst>
            </p:cNvPr>
            <p:cNvSpPr txBox="1"/>
            <p:nvPr/>
          </p:nvSpPr>
          <p:spPr>
            <a:xfrm>
              <a:off x="1683590" y="4148339"/>
              <a:ext cx="7386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dirty="0"/>
                <a:t>💊</a:t>
              </a:r>
              <a:endParaRPr kumimoji="1" lang="zh-TW" altLang="en-US" dirty="0"/>
            </a:p>
          </p:txBody>
        </p:sp>
        <p:sp>
          <p:nvSpPr>
            <p:cNvPr id="44" name="甜甜圈 43">
              <a:extLst>
                <a:ext uri="{FF2B5EF4-FFF2-40B4-BE49-F238E27FC236}">
                  <a16:creationId xmlns:a16="http://schemas.microsoft.com/office/drawing/2014/main" id="{EDD9197F-454E-484D-ACD4-C6AABA765815}"/>
                </a:ext>
              </a:extLst>
            </p:cNvPr>
            <p:cNvSpPr/>
            <p:nvPr/>
          </p:nvSpPr>
          <p:spPr>
            <a:xfrm>
              <a:off x="928832" y="3429000"/>
              <a:ext cx="2248140" cy="2248140"/>
            </a:xfrm>
            <a:prstGeom prst="donut">
              <a:avLst>
                <a:gd name="adj" fmla="val 591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3CECB31-9479-4B49-9504-FF39D2F6F6DB}"/>
                </a:ext>
              </a:extLst>
            </p:cNvPr>
            <p:cNvSpPr txBox="1"/>
            <p:nvPr/>
          </p:nvSpPr>
          <p:spPr>
            <a:xfrm rot="16200000">
              <a:off x="1720494" y="3586207"/>
              <a:ext cx="120033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500" dirty="0"/>
                <a:t>🚫</a:t>
              </a:r>
              <a:endParaRPr kumimoji="1" lang="zh-TW" altLang="en-US" sz="2800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E7562200-5A6B-5C45-B6D2-256E1A296325}"/>
              </a:ext>
            </a:extLst>
          </p:cNvPr>
          <p:cNvGrpSpPr/>
          <p:nvPr/>
        </p:nvGrpSpPr>
        <p:grpSpPr>
          <a:xfrm>
            <a:off x="6345186" y="207176"/>
            <a:ext cx="5680159" cy="1331934"/>
            <a:chOff x="6345186" y="207176"/>
            <a:chExt cx="5680159" cy="1331934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4B6A913-1A3E-5F4E-B9A8-1B55A0B6B7E7}"/>
                </a:ext>
              </a:extLst>
            </p:cNvPr>
            <p:cNvGrpSpPr/>
            <p:nvPr/>
          </p:nvGrpSpPr>
          <p:grpSpPr>
            <a:xfrm>
              <a:off x="6345186" y="207176"/>
              <a:ext cx="5680159" cy="1331934"/>
              <a:chOff x="6345186" y="207176"/>
              <a:chExt cx="5680159" cy="1331934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CA3A10F7-913E-9D44-AA4D-C0446249F791}"/>
                  </a:ext>
                </a:extLst>
              </p:cNvPr>
              <p:cNvGrpSpPr/>
              <p:nvPr/>
            </p:nvGrpSpPr>
            <p:grpSpPr>
              <a:xfrm>
                <a:off x="6345186" y="207176"/>
                <a:ext cx="5680159" cy="1331934"/>
                <a:chOff x="6345186" y="207176"/>
                <a:chExt cx="5680159" cy="1331934"/>
              </a:xfrm>
            </p:grpSpPr>
            <p:grpSp>
              <p:nvGrpSpPr>
                <p:cNvPr id="58" name="组合 13">
                  <a:extLst>
                    <a:ext uri="{FF2B5EF4-FFF2-40B4-BE49-F238E27FC236}">
                      <a16:creationId xmlns:a16="http://schemas.microsoft.com/office/drawing/2014/main" id="{CBFBE806-A2FA-9248-8FA7-C8D3AF12E37A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77" name="组合 14">
                    <a:extLst>
                      <a:ext uri="{FF2B5EF4-FFF2-40B4-BE49-F238E27FC236}">
                        <a16:creationId xmlns:a16="http://schemas.microsoft.com/office/drawing/2014/main" id="{F7A3CBE1-91C0-DB43-AE24-728B1C1482A8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79" name="Freeform 5">
                      <a:extLst>
                        <a:ext uri="{FF2B5EF4-FFF2-40B4-BE49-F238E27FC236}">
                          <a16:creationId xmlns:a16="http://schemas.microsoft.com/office/drawing/2014/main" id="{B8B6A572-FC58-754E-94E8-74E390032D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80" name="KSO_Shape">
                      <a:extLst>
                        <a:ext uri="{FF2B5EF4-FFF2-40B4-BE49-F238E27FC236}">
                          <a16:creationId xmlns:a16="http://schemas.microsoft.com/office/drawing/2014/main" id="{08DE2ED0-B437-9B41-8131-EFD4A8E35B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78" name="前言">
                    <a:extLst>
                      <a:ext uri="{FF2B5EF4-FFF2-40B4-BE49-F238E27FC236}">
                        <a16:creationId xmlns:a16="http://schemas.microsoft.com/office/drawing/2014/main" id="{2CBCBDB0-0E90-3940-AD4D-4B1EC9BBB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59" name="组合 18">
                  <a:extLst>
                    <a:ext uri="{FF2B5EF4-FFF2-40B4-BE49-F238E27FC236}">
                      <a16:creationId xmlns:a16="http://schemas.microsoft.com/office/drawing/2014/main" id="{9677C868-C497-FD49-886B-64DE6BB05EC0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73" name="组合 19">
                    <a:extLst>
                      <a:ext uri="{FF2B5EF4-FFF2-40B4-BE49-F238E27FC236}">
                        <a16:creationId xmlns:a16="http://schemas.microsoft.com/office/drawing/2014/main" id="{AC5E1A1E-2CDF-E24B-B19A-89A0ABDB5761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75" name="Freeform 5">
                      <a:extLst>
                        <a:ext uri="{FF2B5EF4-FFF2-40B4-BE49-F238E27FC236}">
                          <a16:creationId xmlns:a16="http://schemas.microsoft.com/office/drawing/2014/main" id="{56E860B7-B9FE-4642-A3F4-CF7407EFFA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76" name="Freeform 12">
                      <a:extLst>
                        <a:ext uri="{FF2B5EF4-FFF2-40B4-BE49-F238E27FC236}">
                          <a16:creationId xmlns:a16="http://schemas.microsoft.com/office/drawing/2014/main" id="{28E21AEF-C3D0-9145-82AD-F1394781570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74" name="前言">
                    <a:extLst>
                      <a:ext uri="{FF2B5EF4-FFF2-40B4-BE49-F238E27FC236}">
                        <a16:creationId xmlns:a16="http://schemas.microsoft.com/office/drawing/2014/main" id="{370F6070-A8F7-C547-804F-901236621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60" name="组合 23">
                  <a:extLst>
                    <a:ext uri="{FF2B5EF4-FFF2-40B4-BE49-F238E27FC236}">
                      <a16:creationId xmlns:a16="http://schemas.microsoft.com/office/drawing/2014/main" id="{23B9F78D-685D-CA4D-AB83-0AB5DA5D0AAD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71" name="Freeform 5">
                    <a:extLst>
                      <a:ext uri="{FF2B5EF4-FFF2-40B4-BE49-F238E27FC236}">
                        <a16:creationId xmlns:a16="http://schemas.microsoft.com/office/drawing/2014/main" id="{AD22CDFB-2343-C143-92F4-350CAE464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72" name="前言">
                    <a:extLst>
                      <a:ext uri="{FF2B5EF4-FFF2-40B4-BE49-F238E27FC236}">
                        <a16:creationId xmlns:a16="http://schemas.microsoft.com/office/drawing/2014/main" id="{E0A7FCF3-2A91-CE4E-911D-E4E3D159B5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61" name="组合 18">
                  <a:extLst>
                    <a:ext uri="{FF2B5EF4-FFF2-40B4-BE49-F238E27FC236}">
                      <a16:creationId xmlns:a16="http://schemas.microsoft.com/office/drawing/2014/main" id="{B9ACC1D9-D227-7948-B0DF-3DE99A778334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69" name="Freeform 5">
                    <a:extLst>
                      <a:ext uri="{FF2B5EF4-FFF2-40B4-BE49-F238E27FC236}">
                        <a16:creationId xmlns:a16="http://schemas.microsoft.com/office/drawing/2014/main" id="{51A4164F-E419-9948-9863-A43868618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70" name="前言">
                    <a:extLst>
                      <a:ext uri="{FF2B5EF4-FFF2-40B4-BE49-F238E27FC236}">
                        <a16:creationId xmlns:a16="http://schemas.microsoft.com/office/drawing/2014/main" id="{50DB6563-9059-FF40-8189-B51D14BA3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62" name="群組 61">
                  <a:extLst>
                    <a:ext uri="{FF2B5EF4-FFF2-40B4-BE49-F238E27FC236}">
                      <a16:creationId xmlns:a16="http://schemas.microsoft.com/office/drawing/2014/main" id="{A180645C-8E6F-CA48-AFD8-5CE83AF40259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65" name="组合 8">
                    <a:extLst>
                      <a:ext uri="{FF2B5EF4-FFF2-40B4-BE49-F238E27FC236}">
                        <a16:creationId xmlns:a16="http://schemas.microsoft.com/office/drawing/2014/main" id="{CDE11D76-D76D-3D4A-B353-959C5B06FE0C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67" name="Freeform 5">
                      <a:extLst>
                        <a:ext uri="{FF2B5EF4-FFF2-40B4-BE49-F238E27FC236}">
                          <a16:creationId xmlns:a16="http://schemas.microsoft.com/office/drawing/2014/main" id="{B47512F6-AD00-3A46-87B2-D89CACE715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68" name="前言">
                      <a:extLst>
                        <a:ext uri="{FF2B5EF4-FFF2-40B4-BE49-F238E27FC236}">
                          <a16:creationId xmlns:a16="http://schemas.microsoft.com/office/drawing/2014/main" id="{2DE99206-F25C-6D43-87B3-C4C969F103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5926AF10-DCA0-284F-A670-1F05D3265A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602AA90-B90D-E640-9823-3C9A2C316062}"/>
                    </a:ext>
                  </a:extLst>
                </p:cNvPr>
                <p:cNvSpPr/>
                <p:nvPr/>
              </p:nvSpPr>
              <p:spPr>
                <a:xfrm>
                  <a:off x="7434325" y="207176"/>
                  <a:ext cx="1142750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5FEACBAF-53A8-E44E-B030-587E6F7E2C2D}"/>
                    </a:ext>
                  </a:extLst>
                </p:cNvPr>
                <p:cNvSpPr/>
                <p:nvPr/>
              </p:nvSpPr>
              <p:spPr>
                <a:xfrm>
                  <a:off x="8587646" y="207176"/>
                  <a:ext cx="3437699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57" name="稻壳儿小白白(http://dwz.cn/Wu2UP)">
                <a:extLst>
                  <a:ext uri="{FF2B5EF4-FFF2-40B4-BE49-F238E27FC236}">
                    <a16:creationId xmlns:a16="http://schemas.microsoft.com/office/drawing/2014/main" id="{81836472-DA03-384E-85D8-AAD6AA3A7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5" name="稻壳儿小白白(http://dwz.cn/Wu2UP)">
              <a:extLst>
                <a:ext uri="{FF2B5EF4-FFF2-40B4-BE49-F238E27FC236}">
                  <a16:creationId xmlns:a16="http://schemas.microsoft.com/office/drawing/2014/main" id="{AB67049D-8D62-EC47-B968-4D09D7AFF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96CD6A-BD59-874E-AD3A-CFFE9408EC38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3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26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431822" y="3406842"/>
            <a:ext cx="234028" cy="234028"/>
            <a:chOff x="7927343" y="2668909"/>
            <a:chExt cx="268762" cy="268762"/>
          </a:xfrm>
        </p:grpSpPr>
        <p:sp>
          <p:nvSpPr>
            <p:cNvPr id="11" name="椭圆 10"/>
            <p:cNvSpPr/>
            <p:nvPr/>
          </p:nvSpPr>
          <p:spPr>
            <a:xfrm>
              <a:off x="7927343" y="2668909"/>
              <a:ext cx="268762" cy="268762"/>
            </a:xfrm>
            <a:prstGeom prst="ellipse">
              <a:avLst/>
            </a:prstGeom>
            <a:solidFill>
              <a:srgbClr val="9FB8D6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979663" y="2721229"/>
              <a:ext cx="164123" cy="164123"/>
            </a:xfrm>
            <a:prstGeom prst="ellipse">
              <a:avLst/>
            </a:prstGeom>
            <a:solidFill>
              <a:srgbClr val="9F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3944128-5A0F-AC4D-9D4D-93F910FA5F30}"/>
              </a:ext>
            </a:extLst>
          </p:cNvPr>
          <p:cNvGrpSpPr/>
          <p:nvPr/>
        </p:nvGrpSpPr>
        <p:grpSpPr>
          <a:xfrm>
            <a:off x="1053528" y="2311931"/>
            <a:ext cx="3209233" cy="1067839"/>
            <a:chOff x="1053528" y="2311931"/>
            <a:chExt cx="3209233" cy="1067839"/>
          </a:xfrm>
        </p:grpSpPr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1053528" y="2759600"/>
              <a:ext cx="3209233" cy="62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搜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集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藥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物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圖 片</a:t>
              </a:r>
              <a:endParaRPr lang="en-US" altLang="zh-CN" sz="28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1071311" y="2311931"/>
              <a:ext cx="100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1 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7F458AF-A7F0-4E47-89F1-6B0CDA36CAA7}"/>
              </a:ext>
            </a:extLst>
          </p:cNvPr>
          <p:cNvGrpSpPr/>
          <p:nvPr/>
        </p:nvGrpSpPr>
        <p:grpSpPr>
          <a:xfrm>
            <a:off x="-1030459" y="323162"/>
            <a:ext cx="3914969" cy="1568612"/>
            <a:chOff x="-1030459" y="323162"/>
            <a:chExt cx="3914969" cy="1568612"/>
          </a:xfrm>
        </p:grpSpPr>
        <p:grpSp>
          <p:nvGrpSpPr>
            <p:cNvPr id="66" name="组合 4">
              <a:extLst>
                <a:ext uri="{FF2B5EF4-FFF2-40B4-BE49-F238E27FC236}">
                  <a16:creationId xmlns:a16="http://schemas.microsoft.com/office/drawing/2014/main" id="{F80FFA63-8D61-4F48-B98D-B28B79EE960A}"/>
                </a:ext>
              </a:extLst>
            </p:cNvPr>
            <p:cNvGrpSpPr/>
            <p:nvPr/>
          </p:nvGrpSpPr>
          <p:grpSpPr>
            <a:xfrm>
              <a:off x="-1030459" y="323162"/>
              <a:ext cx="3914969" cy="1568612"/>
              <a:chOff x="507945" y="1888185"/>
              <a:chExt cx="3914969" cy="1568612"/>
            </a:xfrm>
          </p:grpSpPr>
          <p:sp>
            <p:nvSpPr>
              <p:cNvPr id="68" name="Subtitle 2">
                <a:extLst>
                  <a:ext uri="{FF2B5EF4-FFF2-40B4-BE49-F238E27FC236}">
                    <a16:creationId xmlns:a16="http://schemas.microsoft.com/office/drawing/2014/main" id="{21F1236B-A614-9048-8F2A-D082A4118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9444" y="1888185"/>
                <a:ext cx="3033470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4800" b="1" spc="300" dirty="0" err="1">
                    <a:solidFill>
                      <a:srgbClr val="4F4D50"/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Lato" panose="020F0502020204030203" pitchFamily="34" charset="0"/>
                  </a:rPr>
                  <a:t>流程圖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69" name="Subtitle 2">
                <a:extLst>
                  <a:ext uri="{FF2B5EF4-FFF2-40B4-BE49-F238E27FC236}">
                    <a16:creationId xmlns:a16="http://schemas.microsoft.com/office/drawing/2014/main" id="{A9E4062D-9993-CB44-A2F1-B46F8E0D3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945" y="2877582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TW" altLang="en-US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 </a:t>
                </a:r>
                <a:r>
                  <a:rPr lang="en-US" altLang="zh-TW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F</a:t>
                </a:r>
                <a:r>
                  <a:rPr lang="en-US" altLang="zh-CN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low diagram</a:t>
                </a:r>
                <a:endParaRPr lang="id-ID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endParaRPr>
              </a:p>
            </p:txBody>
          </p:sp>
        </p:grpSp>
        <p:cxnSp>
          <p:nvCxnSpPr>
            <p:cNvPr id="97" name="直接连接符 7">
              <a:extLst>
                <a:ext uri="{FF2B5EF4-FFF2-40B4-BE49-F238E27FC236}">
                  <a16:creationId xmlns:a16="http://schemas.microsoft.com/office/drawing/2014/main" id="{E5105A15-92A6-604C-A079-3DB59D8C825B}"/>
                </a:ext>
              </a:extLst>
            </p:cNvPr>
            <p:cNvCxnSpPr>
              <a:cxnSpLocks/>
            </p:cNvCxnSpPr>
            <p:nvPr/>
          </p:nvCxnSpPr>
          <p:spPr>
            <a:xfrm>
              <a:off x="925158" y="1755222"/>
              <a:ext cx="144878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圖片 108" descr="一張含有 文字, 室內, 黑色, 黑暗 的圖片&#10;&#10;自動產生的描述">
            <a:extLst>
              <a:ext uri="{FF2B5EF4-FFF2-40B4-BE49-F238E27FC236}">
                <a16:creationId xmlns:a16="http://schemas.microsoft.com/office/drawing/2014/main" id="{9B7161CC-7F0E-DC4A-9026-55A8729A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8548" r="15539" b="16446"/>
          <a:stretch>
            <a:fillRect/>
          </a:stretch>
        </p:blipFill>
        <p:spPr>
          <a:xfrm>
            <a:off x="1047689" y="3640870"/>
            <a:ext cx="4021318" cy="2746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10C0961-BE4A-C84A-BA3F-373E65602F52}"/>
              </a:ext>
            </a:extLst>
          </p:cNvPr>
          <p:cNvGrpSpPr/>
          <p:nvPr/>
        </p:nvGrpSpPr>
        <p:grpSpPr>
          <a:xfrm>
            <a:off x="8546139" y="5439594"/>
            <a:ext cx="3460919" cy="1067839"/>
            <a:chOff x="8546139" y="5439594"/>
            <a:chExt cx="3460919" cy="1067839"/>
          </a:xfrm>
        </p:grpSpPr>
        <p:sp>
          <p:nvSpPr>
            <p:cNvPr id="110" name="TextBox 7">
              <a:extLst>
                <a:ext uri="{FF2B5EF4-FFF2-40B4-BE49-F238E27FC236}">
                  <a16:creationId xmlns:a16="http://schemas.microsoft.com/office/drawing/2014/main" id="{827E255F-BE0A-4D49-AC6B-C5EB498E260D}"/>
                </a:ext>
              </a:extLst>
            </p:cNvPr>
            <p:cNvSpPr txBox="1"/>
            <p:nvPr/>
          </p:nvSpPr>
          <p:spPr>
            <a:xfrm>
              <a:off x="8546139" y="5887263"/>
              <a:ext cx="3460919" cy="62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Data Augmentation</a:t>
              </a:r>
            </a:p>
          </p:txBody>
        </p:sp>
        <p:sp>
          <p:nvSpPr>
            <p:cNvPr id="111" name="TextBox 7">
              <a:extLst>
                <a:ext uri="{FF2B5EF4-FFF2-40B4-BE49-F238E27FC236}">
                  <a16:creationId xmlns:a16="http://schemas.microsoft.com/office/drawing/2014/main" id="{514E8FC9-5041-0643-8F9E-9B55309CA226}"/>
                </a:ext>
              </a:extLst>
            </p:cNvPr>
            <p:cNvSpPr txBox="1"/>
            <p:nvPr/>
          </p:nvSpPr>
          <p:spPr>
            <a:xfrm>
              <a:off x="10719297" y="5439594"/>
              <a:ext cx="100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2 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F768931-C8D6-F045-AE62-44A99EC09A85}"/>
              </a:ext>
            </a:extLst>
          </p:cNvPr>
          <p:cNvGrpSpPr/>
          <p:nvPr/>
        </p:nvGrpSpPr>
        <p:grpSpPr>
          <a:xfrm>
            <a:off x="5530084" y="2883878"/>
            <a:ext cx="0" cy="6157153"/>
            <a:chOff x="5530084" y="2883878"/>
            <a:chExt cx="0" cy="615715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530084" y="2883878"/>
              <a:ext cx="0" cy="42320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20">
              <a:extLst>
                <a:ext uri="{FF2B5EF4-FFF2-40B4-BE49-F238E27FC236}">
                  <a16:creationId xmlns:a16="http://schemas.microsoft.com/office/drawing/2014/main" id="{B30D5AB9-8201-4240-B406-170A2F4F45A6}"/>
                </a:ext>
              </a:extLst>
            </p:cNvPr>
            <p:cNvCxnSpPr/>
            <p:nvPr/>
          </p:nvCxnSpPr>
          <p:spPr>
            <a:xfrm>
              <a:off x="5530084" y="4809001"/>
              <a:ext cx="0" cy="42320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4">
            <a:extLst>
              <a:ext uri="{FF2B5EF4-FFF2-40B4-BE49-F238E27FC236}">
                <a16:creationId xmlns:a16="http://schemas.microsoft.com/office/drawing/2014/main" id="{9E7D7598-B971-CC46-B025-6A0F95F50459}"/>
              </a:ext>
            </a:extLst>
          </p:cNvPr>
          <p:cNvGrpSpPr/>
          <p:nvPr/>
        </p:nvGrpSpPr>
        <p:grpSpPr>
          <a:xfrm>
            <a:off x="5431822" y="5722690"/>
            <a:ext cx="234028" cy="234028"/>
            <a:chOff x="7927343" y="2668909"/>
            <a:chExt cx="268762" cy="268762"/>
          </a:xfrm>
        </p:grpSpPr>
        <p:sp>
          <p:nvSpPr>
            <p:cNvPr id="114" name="椭圆 10">
              <a:extLst>
                <a:ext uri="{FF2B5EF4-FFF2-40B4-BE49-F238E27FC236}">
                  <a16:creationId xmlns:a16="http://schemas.microsoft.com/office/drawing/2014/main" id="{E4AD205B-9867-7243-8189-8FACF69F2383}"/>
                </a:ext>
              </a:extLst>
            </p:cNvPr>
            <p:cNvSpPr/>
            <p:nvPr/>
          </p:nvSpPr>
          <p:spPr>
            <a:xfrm>
              <a:off x="7927343" y="2668909"/>
              <a:ext cx="268762" cy="268762"/>
            </a:xfrm>
            <a:prstGeom prst="ellipse">
              <a:avLst/>
            </a:prstGeom>
            <a:solidFill>
              <a:srgbClr val="9FB8D6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9">
              <a:extLst>
                <a:ext uri="{FF2B5EF4-FFF2-40B4-BE49-F238E27FC236}">
                  <a16:creationId xmlns:a16="http://schemas.microsoft.com/office/drawing/2014/main" id="{2EB79E04-402E-2040-ACC5-942A278BB8A1}"/>
                </a:ext>
              </a:extLst>
            </p:cNvPr>
            <p:cNvSpPr/>
            <p:nvPr/>
          </p:nvSpPr>
          <p:spPr>
            <a:xfrm>
              <a:off x="7979663" y="2721229"/>
              <a:ext cx="164123" cy="164123"/>
            </a:xfrm>
            <a:prstGeom prst="ellipse">
              <a:avLst/>
            </a:prstGeom>
            <a:solidFill>
              <a:srgbClr val="9F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CB393A-EE80-0F47-BF7A-5AEA55067B10}"/>
              </a:ext>
            </a:extLst>
          </p:cNvPr>
          <p:cNvGrpSpPr/>
          <p:nvPr/>
        </p:nvGrpSpPr>
        <p:grpSpPr>
          <a:xfrm>
            <a:off x="6980959" y="2092395"/>
            <a:ext cx="3622951" cy="3483511"/>
            <a:chOff x="6980959" y="2092395"/>
            <a:chExt cx="3622951" cy="3483511"/>
          </a:xfrm>
        </p:grpSpPr>
        <p:pic>
          <p:nvPicPr>
            <p:cNvPr id="117" name="圖片 116" descr="一張含有 文字, 室內, 遙遠, 控制器 的圖片&#10;&#10;自動產生的描述">
              <a:extLst>
                <a:ext uri="{FF2B5EF4-FFF2-40B4-BE49-F238E27FC236}">
                  <a16:creationId xmlns:a16="http://schemas.microsoft.com/office/drawing/2014/main" id="{1BB244AA-4CDE-6243-9D2C-3A5812046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7" t="41200" r="13385" b="4618"/>
            <a:stretch/>
          </p:blipFill>
          <p:spPr>
            <a:xfrm>
              <a:off x="8922019" y="3948091"/>
              <a:ext cx="1336200" cy="162781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635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9" name="圖片 118" descr="一張含有 文字, 室內, 黑色, 遙遠 的圖片&#10;&#10;自動產生的描述">
              <a:extLst>
                <a:ext uri="{FF2B5EF4-FFF2-40B4-BE49-F238E27FC236}">
                  <a16:creationId xmlns:a16="http://schemas.microsoft.com/office/drawing/2014/main" id="{AE81C1DF-CB9E-2B42-BA34-9A696FFC1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47" t="25933" r="32526" b="17166"/>
            <a:stretch/>
          </p:blipFill>
          <p:spPr>
            <a:xfrm>
              <a:off x="7322590" y="2092395"/>
              <a:ext cx="1336200" cy="161578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635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0" name="圖片 119" descr="一張含有 文字, 室內, 黑色, 遙遠 的圖片&#10;&#10;自動產生的描述">
              <a:extLst>
                <a:ext uri="{FF2B5EF4-FFF2-40B4-BE49-F238E27FC236}">
                  <a16:creationId xmlns:a16="http://schemas.microsoft.com/office/drawing/2014/main" id="{7FD2D479-CEF3-9E46-8E0B-061CE9710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53" t="27562" r="33346" b="16185"/>
            <a:stretch/>
          </p:blipFill>
          <p:spPr>
            <a:xfrm rot="5400000">
              <a:off x="9113694" y="2217961"/>
              <a:ext cx="1302604" cy="167782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635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" name="圖片 50" descr="一張含有 文字, 室內, 黑色, 遙遠 的圖片&#10;&#10;自動產生的描述">
              <a:extLst>
                <a:ext uri="{FF2B5EF4-FFF2-40B4-BE49-F238E27FC236}">
                  <a16:creationId xmlns:a16="http://schemas.microsoft.com/office/drawing/2014/main" id="{EEFD10A5-8997-A245-BF7E-DE0789088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53" t="27562" r="33346" b="16185"/>
            <a:stretch/>
          </p:blipFill>
          <p:spPr>
            <a:xfrm rot="16200000">
              <a:off x="7168572" y="3760479"/>
              <a:ext cx="1302606" cy="167783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635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7" name="组合 3">
            <a:extLst>
              <a:ext uri="{FF2B5EF4-FFF2-40B4-BE49-F238E27FC236}">
                <a16:creationId xmlns:a16="http://schemas.microsoft.com/office/drawing/2014/main" id="{45EF04F8-880E-F94B-AAFA-23B4967752FC}"/>
              </a:ext>
            </a:extLst>
          </p:cNvPr>
          <p:cNvGrpSpPr/>
          <p:nvPr/>
        </p:nvGrpSpPr>
        <p:grpSpPr>
          <a:xfrm>
            <a:off x="5252156" y="2248481"/>
            <a:ext cx="562363" cy="636307"/>
            <a:chOff x="5805554" y="1902094"/>
            <a:chExt cx="562363" cy="63630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70" name="六边形 35">
              <a:extLst>
                <a:ext uri="{FF2B5EF4-FFF2-40B4-BE49-F238E27FC236}">
                  <a16:creationId xmlns:a16="http://schemas.microsoft.com/office/drawing/2014/main" id="{9E4A369C-5C01-4143-BDF4-FBFF00B51EB2}"/>
                </a:ext>
              </a:extLst>
            </p:cNvPr>
            <p:cNvSpPr/>
            <p:nvPr/>
          </p:nvSpPr>
          <p:spPr>
            <a:xfrm rot="5400000">
              <a:off x="5768582" y="1939066"/>
              <a:ext cx="636307" cy="562363"/>
            </a:xfrm>
            <a:prstGeom prst="hexagon">
              <a:avLst>
                <a:gd name="adj" fmla="val 26010"/>
                <a:gd name="vf" fmla="val 115470"/>
              </a:avLst>
            </a:prstGeom>
            <a:solidFill>
              <a:srgbClr val="4F4D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AutoShape 59">
              <a:extLst>
                <a:ext uri="{FF2B5EF4-FFF2-40B4-BE49-F238E27FC236}">
                  <a16:creationId xmlns:a16="http://schemas.microsoft.com/office/drawing/2014/main" id="{0A7E5DE1-5F45-3243-81DA-772280FC66A1}"/>
                </a:ext>
              </a:extLst>
            </p:cNvPr>
            <p:cNvSpPr/>
            <p:nvPr/>
          </p:nvSpPr>
          <p:spPr bwMode="auto">
            <a:xfrm>
              <a:off x="5937860" y="2102233"/>
              <a:ext cx="237073" cy="236029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A55943BD-F599-BF4E-9A95-180FDAB69A2F}"/>
              </a:ext>
            </a:extLst>
          </p:cNvPr>
          <p:cNvGrpSpPr/>
          <p:nvPr/>
        </p:nvGrpSpPr>
        <p:grpSpPr>
          <a:xfrm>
            <a:off x="6256177" y="207176"/>
            <a:ext cx="5769168" cy="1371777"/>
            <a:chOff x="6256177" y="207176"/>
            <a:chExt cx="5769168" cy="1371777"/>
          </a:xfrm>
        </p:grpSpPr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48E8164D-E4DD-DC42-87F3-CB335182695D}"/>
                </a:ext>
              </a:extLst>
            </p:cNvPr>
            <p:cNvGrpSpPr/>
            <p:nvPr/>
          </p:nvGrpSpPr>
          <p:grpSpPr>
            <a:xfrm>
              <a:off x="6256177" y="207176"/>
              <a:ext cx="5769168" cy="1371777"/>
              <a:chOff x="6256177" y="207176"/>
              <a:chExt cx="5769168" cy="1371777"/>
            </a:xfrm>
          </p:grpSpPr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250FAEA2-8678-1C42-8CAA-201C50A1D85D}"/>
                  </a:ext>
                </a:extLst>
              </p:cNvPr>
              <p:cNvGrpSpPr/>
              <p:nvPr/>
            </p:nvGrpSpPr>
            <p:grpSpPr>
              <a:xfrm>
                <a:off x="6256177" y="207176"/>
                <a:ext cx="5769168" cy="1371777"/>
                <a:chOff x="6256177" y="207176"/>
                <a:chExt cx="5769168" cy="1371777"/>
              </a:xfrm>
            </p:grpSpPr>
            <p:grpSp>
              <p:nvGrpSpPr>
                <p:cNvPr id="102" name="组合 13">
                  <a:extLst>
                    <a:ext uri="{FF2B5EF4-FFF2-40B4-BE49-F238E27FC236}">
                      <a16:creationId xmlns:a16="http://schemas.microsoft.com/office/drawing/2014/main" id="{C351CEC1-3ACA-2A40-BAE9-2A819BAD2A1F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132" name="组合 14">
                    <a:extLst>
                      <a:ext uri="{FF2B5EF4-FFF2-40B4-BE49-F238E27FC236}">
                        <a16:creationId xmlns:a16="http://schemas.microsoft.com/office/drawing/2014/main" id="{7AE24894-EF39-F345-A891-063BDF0A8137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134" name="Freeform 5">
                      <a:extLst>
                        <a:ext uri="{FF2B5EF4-FFF2-40B4-BE49-F238E27FC236}">
                          <a16:creationId xmlns:a16="http://schemas.microsoft.com/office/drawing/2014/main" id="{68DBBFE7-CC61-BE4C-A763-70236198EA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35" name="KSO_Shape">
                      <a:extLst>
                        <a:ext uri="{FF2B5EF4-FFF2-40B4-BE49-F238E27FC236}">
                          <a16:creationId xmlns:a16="http://schemas.microsoft.com/office/drawing/2014/main" id="{E5B97081-3BE0-F94D-A2B8-378AA60BCF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33" name="前言">
                    <a:extLst>
                      <a:ext uri="{FF2B5EF4-FFF2-40B4-BE49-F238E27FC236}">
                        <a16:creationId xmlns:a16="http://schemas.microsoft.com/office/drawing/2014/main" id="{FCB575EE-74F6-F444-924D-26FEB4145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103" name="组合 18">
                  <a:extLst>
                    <a:ext uri="{FF2B5EF4-FFF2-40B4-BE49-F238E27FC236}">
                      <a16:creationId xmlns:a16="http://schemas.microsoft.com/office/drawing/2014/main" id="{FE66F161-3029-6048-894A-71D2A288F321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128" name="组合 19">
                    <a:extLst>
                      <a:ext uri="{FF2B5EF4-FFF2-40B4-BE49-F238E27FC236}">
                        <a16:creationId xmlns:a16="http://schemas.microsoft.com/office/drawing/2014/main" id="{398F2E78-2A0F-FE43-BC68-9BC30416E259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130" name="Freeform 5">
                      <a:extLst>
                        <a:ext uri="{FF2B5EF4-FFF2-40B4-BE49-F238E27FC236}">
                          <a16:creationId xmlns:a16="http://schemas.microsoft.com/office/drawing/2014/main" id="{487528C2-1983-ED43-A568-AB47F073D3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31" name="Freeform 12">
                      <a:extLst>
                        <a:ext uri="{FF2B5EF4-FFF2-40B4-BE49-F238E27FC236}">
                          <a16:creationId xmlns:a16="http://schemas.microsoft.com/office/drawing/2014/main" id="{B8CD3341-B202-8541-A24C-9C77210CCE1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29" name="前言">
                    <a:extLst>
                      <a:ext uri="{FF2B5EF4-FFF2-40B4-BE49-F238E27FC236}">
                        <a16:creationId xmlns:a16="http://schemas.microsoft.com/office/drawing/2014/main" id="{ABAE2207-21F3-414E-8C31-0A4A7A1CF0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104" name="组合 23">
                  <a:extLst>
                    <a:ext uri="{FF2B5EF4-FFF2-40B4-BE49-F238E27FC236}">
                      <a16:creationId xmlns:a16="http://schemas.microsoft.com/office/drawing/2014/main" id="{FA1EB028-CDA2-A849-8EEB-7FBEEE7F8D2C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126" name="Freeform 5">
                    <a:extLst>
                      <a:ext uri="{FF2B5EF4-FFF2-40B4-BE49-F238E27FC236}">
                        <a16:creationId xmlns:a16="http://schemas.microsoft.com/office/drawing/2014/main" id="{DBAB4340-530B-494B-84B9-EEED421361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27" name="前言">
                    <a:extLst>
                      <a:ext uri="{FF2B5EF4-FFF2-40B4-BE49-F238E27FC236}">
                        <a16:creationId xmlns:a16="http://schemas.microsoft.com/office/drawing/2014/main" id="{9A439B58-FFC8-E344-8D3D-EA3E0C7620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105" name="组合 18">
                  <a:extLst>
                    <a:ext uri="{FF2B5EF4-FFF2-40B4-BE49-F238E27FC236}">
                      <a16:creationId xmlns:a16="http://schemas.microsoft.com/office/drawing/2014/main" id="{0AF2890E-9142-EC46-9756-48FAC126A957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124" name="Freeform 5">
                    <a:extLst>
                      <a:ext uri="{FF2B5EF4-FFF2-40B4-BE49-F238E27FC236}">
                        <a16:creationId xmlns:a16="http://schemas.microsoft.com/office/drawing/2014/main" id="{FEECC346-0FD7-C54E-A90D-B6E998197E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25" name="前言">
                    <a:extLst>
                      <a:ext uri="{FF2B5EF4-FFF2-40B4-BE49-F238E27FC236}">
                        <a16:creationId xmlns:a16="http://schemas.microsoft.com/office/drawing/2014/main" id="{A1C53EBC-F9C0-094F-AE4D-FB8DBC4BFC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106" name="群組 105">
                  <a:extLst>
                    <a:ext uri="{FF2B5EF4-FFF2-40B4-BE49-F238E27FC236}">
                      <a16:creationId xmlns:a16="http://schemas.microsoft.com/office/drawing/2014/main" id="{6E3D86D0-DB05-B946-B087-40222918EB9B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116" name="组合 8">
                    <a:extLst>
                      <a:ext uri="{FF2B5EF4-FFF2-40B4-BE49-F238E27FC236}">
                        <a16:creationId xmlns:a16="http://schemas.microsoft.com/office/drawing/2014/main" id="{72D52F10-2195-F24B-9DF2-67CFBE83EE5D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122" name="Freeform 5">
                      <a:extLst>
                        <a:ext uri="{FF2B5EF4-FFF2-40B4-BE49-F238E27FC236}">
                          <a16:creationId xmlns:a16="http://schemas.microsoft.com/office/drawing/2014/main" id="{DD5A1E96-FDE4-8844-BD76-B43FB70A96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23" name="前言">
                      <a:extLst>
                        <a:ext uri="{FF2B5EF4-FFF2-40B4-BE49-F238E27FC236}">
                          <a16:creationId xmlns:a16="http://schemas.microsoft.com/office/drawing/2014/main" id="{00DA968E-398D-3543-9C26-016550A670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118" name="文字方塊 117">
                    <a:extLst>
                      <a:ext uri="{FF2B5EF4-FFF2-40B4-BE49-F238E27FC236}">
                        <a16:creationId xmlns:a16="http://schemas.microsoft.com/office/drawing/2014/main" id="{7449E960-9F6F-7E41-A85A-170DE4F71633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77A6F305-5AAE-0449-BA09-BF7C158FBEF7}"/>
                    </a:ext>
                  </a:extLst>
                </p:cNvPr>
                <p:cNvSpPr/>
                <p:nvPr/>
              </p:nvSpPr>
              <p:spPr>
                <a:xfrm>
                  <a:off x="6256177" y="247019"/>
                  <a:ext cx="1142750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8F135AF4-5DAF-0E42-AF73-DFF496A46ED4}"/>
                    </a:ext>
                  </a:extLst>
                </p:cNvPr>
                <p:cNvSpPr/>
                <p:nvPr/>
              </p:nvSpPr>
              <p:spPr>
                <a:xfrm>
                  <a:off x="8587646" y="207176"/>
                  <a:ext cx="3437699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01" name="稻壳儿小白白(http://dwz.cn/Wu2UP)">
                <a:extLst>
                  <a:ext uri="{FF2B5EF4-FFF2-40B4-BE49-F238E27FC236}">
                    <a16:creationId xmlns:a16="http://schemas.microsoft.com/office/drawing/2014/main" id="{0D4A81D3-6CDF-D747-8BA3-E4BDCAB4BD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9" name="稻壳儿小白白(http://dwz.cn/Wu2UP)">
              <a:extLst>
                <a:ext uri="{FF2B5EF4-FFF2-40B4-BE49-F238E27FC236}">
                  <a16:creationId xmlns:a16="http://schemas.microsoft.com/office/drawing/2014/main" id="{CD32F74D-3A14-9247-8228-F6CF7DF00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92515226-68B0-8F47-86E8-F789091C2EF5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4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07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40842" y="0"/>
            <a:ext cx="0" cy="71159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442580" y="1659870"/>
            <a:ext cx="234028" cy="234028"/>
            <a:chOff x="7927343" y="2668909"/>
            <a:chExt cx="268762" cy="268762"/>
          </a:xfrm>
        </p:grpSpPr>
        <p:sp>
          <p:nvSpPr>
            <p:cNvPr id="13" name="椭圆 12"/>
            <p:cNvSpPr/>
            <p:nvPr/>
          </p:nvSpPr>
          <p:spPr>
            <a:xfrm>
              <a:off x="7927343" y="2668909"/>
              <a:ext cx="268762" cy="268762"/>
            </a:xfrm>
            <a:prstGeom prst="ellipse">
              <a:avLst/>
            </a:prstGeom>
            <a:solidFill>
              <a:srgbClr val="9FB8D6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979663" y="2721229"/>
              <a:ext cx="164123" cy="164123"/>
            </a:xfrm>
            <a:prstGeom prst="ellipse">
              <a:avLst/>
            </a:prstGeom>
            <a:solidFill>
              <a:srgbClr val="9F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42580" y="5569900"/>
            <a:ext cx="234028" cy="234028"/>
            <a:chOff x="7927343" y="2668909"/>
            <a:chExt cx="268762" cy="268762"/>
          </a:xfrm>
        </p:grpSpPr>
        <p:sp>
          <p:nvSpPr>
            <p:cNvPr id="19" name="椭圆 18"/>
            <p:cNvSpPr/>
            <p:nvPr/>
          </p:nvSpPr>
          <p:spPr>
            <a:xfrm>
              <a:off x="7927343" y="2668909"/>
              <a:ext cx="268762" cy="268762"/>
            </a:xfrm>
            <a:prstGeom prst="ellipse">
              <a:avLst/>
            </a:prstGeom>
            <a:solidFill>
              <a:srgbClr val="9FB8D6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979663" y="2721229"/>
              <a:ext cx="164123" cy="164123"/>
            </a:xfrm>
            <a:prstGeom prst="ellipse">
              <a:avLst/>
            </a:prstGeom>
            <a:solidFill>
              <a:srgbClr val="9F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A4FC468-A9F9-704E-BA43-A6AD6B25C6E7}"/>
              </a:ext>
            </a:extLst>
          </p:cNvPr>
          <p:cNvGrpSpPr/>
          <p:nvPr/>
        </p:nvGrpSpPr>
        <p:grpSpPr>
          <a:xfrm>
            <a:off x="8330876" y="5099404"/>
            <a:ext cx="3249346" cy="1032108"/>
            <a:chOff x="852628" y="5081905"/>
            <a:chExt cx="3249346" cy="1032108"/>
          </a:xfrm>
        </p:grpSpPr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F2909DA5-B28F-E54C-B8C5-BD49222FCFF9}"/>
                </a:ext>
              </a:extLst>
            </p:cNvPr>
            <p:cNvSpPr txBox="1"/>
            <p:nvPr/>
          </p:nvSpPr>
          <p:spPr>
            <a:xfrm>
              <a:off x="892741" y="5493843"/>
              <a:ext cx="3209233" cy="62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即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時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鏡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頭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偵</a:t>
              </a:r>
              <a:r>
                <a:rPr lang="zh-TW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測</a:t>
              </a:r>
              <a:endParaRPr lang="en-US" altLang="zh-CN" sz="28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39AFD2F-DD9A-0040-88A8-CC194C151ADA}"/>
                </a:ext>
              </a:extLst>
            </p:cNvPr>
            <p:cNvSpPr txBox="1"/>
            <p:nvPr/>
          </p:nvSpPr>
          <p:spPr>
            <a:xfrm>
              <a:off x="852628" y="5081905"/>
              <a:ext cx="100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4 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84F9E3-2663-0345-B63E-ADF05F42DD6B}"/>
              </a:ext>
            </a:extLst>
          </p:cNvPr>
          <p:cNvGrpSpPr/>
          <p:nvPr/>
        </p:nvGrpSpPr>
        <p:grpSpPr>
          <a:xfrm>
            <a:off x="1146488" y="1106480"/>
            <a:ext cx="3865772" cy="1020280"/>
            <a:chOff x="9254017" y="1676029"/>
            <a:chExt cx="3865772" cy="1020280"/>
          </a:xfrm>
        </p:grpSpPr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B26069C4-4FC9-5C42-B07B-C22BC1F9AE11}"/>
                </a:ext>
              </a:extLst>
            </p:cNvPr>
            <p:cNvSpPr txBox="1"/>
            <p:nvPr/>
          </p:nvSpPr>
          <p:spPr>
            <a:xfrm>
              <a:off x="9254017" y="1676029"/>
              <a:ext cx="100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3 </a:t>
              </a:r>
            </a:p>
          </p:txBody>
        </p:sp>
        <p:sp>
          <p:nvSpPr>
            <p:cNvPr id="89" name="TextBox 7">
              <a:extLst>
                <a:ext uri="{FF2B5EF4-FFF2-40B4-BE49-F238E27FC236}">
                  <a16:creationId xmlns:a16="http://schemas.microsoft.com/office/drawing/2014/main" id="{84A20613-23FC-8B40-B3B6-B6792ABCA802}"/>
                </a:ext>
              </a:extLst>
            </p:cNvPr>
            <p:cNvSpPr txBox="1"/>
            <p:nvPr/>
          </p:nvSpPr>
          <p:spPr>
            <a:xfrm>
              <a:off x="9556365" y="2076139"/>
              <a:ext cx="3563424" cy="62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 err="1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LabelImg</a:t>
              </a:r>
              <a:r>
                <a:rPr lang="en-US" altLang="zh-CN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 &amp; training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AFA3708-8CD3-7646-9944-EF34A70C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8297" r="29973" b="15722"/>
          <a:stretch/>
        </p:blipFill>
        <p:spPr>
          <a:xfrm>
            <a:off x="716007" y="3018431"/>
            <a:ext cx="3873079" cy="2785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0D65F2-13F7-5C4C-A71D-3A55BDC4A2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0" r="55121"/>
          <a:stretch/>
        </p:blipFill>
        <p:spPr>
          <a:xfrm rot="639558">
            <a:off x="7189587" y="1948151"/>
            <a:ext cx="3227028" cy="2508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2D57C78-71E8-6643-AECC-90AE29304B58}"/>
              </a:ext>
            </a:extLst>
          </p:cNvPr>
          <p:cNvGrpSpPr/>
          <p:nvPr/>
        </p:nvGrpSpPr>
        <p:grpSpPr>
          <a:xfrm>
            <a:off x="-1615058" y="230833"/>
            <a:ext cx="3563426" cy="579215"/>
            <a:chOff x="-1615058" y="230833"/>
            <a:chExt cx="3563426" cy="579215"/>
          </a:xfrm>
        </p:grpSpPr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1AA4562B-90F5-6046-8B61-63F861B43416}"/>
                </a:ext>
              </a:extLst>
            </p:cNvPr>
            <p:cNvSpPr txBox="1">
              <a:spLocks/>
            </p:cNvSpPr>
            <p:nvPr/>
          </p:nvSpPr>
          <p:spPr>
            <a:xfrm>
              <a:off x="-1615058" y="230833"/>
              <a:ext cx="3563426" cy="5792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TW" altLang="en-US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 </a:t>
              </a:r>
              <a:r>
                <a:rPr lang="en-US" altLang="zh-TW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 F</a:t>
              </a:r>
              <a:r>
                <a:rPr lang="en-US" altLang="zh-CN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low diagram</a:t>
              </a:r>
              <a:endParaRPr lang="id-ID" sz="2000" dirty="0">
                <a:solidFill>
                  <a:srgbClr val="4F4D50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endParaRPr>
            </a:p>
          </p:txBody>
        </p:sp>
        <p:cxnSp>
          <p:nvCxnSpPr>
            <p:cNvPr id="50" name="直接连接符 7">
              <a:extLst>
                <a:ext uri="{FF2B5EF4-FFF2-40B4-BE49-F238E27FC236}">
                  <a16:creationId xmlns:a16="http://schemas.microsoft.com/office/drawing/2014/main" id="{6CA3E6F5-9C2D-D347-A271-494B1F4C0C80}"/>
                </a:ext>
              </a:extLst>
            </p:cNvPr>
            <p:cNvCxnSpPr>
              <a:cxnSpLocks/>
            </p:cNvCxnSpPr>
            <p:nvPr/>
          </p:nvCxnSpPr>
          <p:spPr>
            <a:xfrm>
              <a:off x="317869" y="682460"/>
              <a:ext cx="144878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5EC9786-FA09-6C44-A6D7-278515B28AA5}"/>
              </a:ext>
            </a:extLst>
          </p:cNvPr>
          <p:cNvGrpSpPr/>
          <p:nvPr/>
        </p:nvGrpSpPr>
        <p:grpSpPr>
          <a:xfrm>
            <a:off x="6256177" y="207176"/>
            <a:ext cx="5769168" cy="1371777"/>
            <a:chOff x="6256177" y="207176"/>
            <a:chExt cx="5769168" cy="1371777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619AF72D-215B-A041-ABF3-D96F535A38D4}"/>
                </a:ext>
              </a:extLst>
            </p:cNvPr>
            <p:cNvGrpSpPr/>
            <p:nvPr/>
          </p:nvGrpSpPr>
          <p:grpSpPr>
            <a:xfrm>
              <a:off x="6256177" y="207176"/>
              <a:ext cx="5769168" cy="1371777"/>
              <a:chOff x="6256177" y="207176"/>
              <a:chExt cx="5769168" cy="1371777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7B1ED0F0-05A9-B44F-806A-C767063D591E}"/>
                  </a:ext>
                </a:extLst>
              </p:cNvPr>
              <p:cNvGrpSpPr/>
              <p:nvPr/>
            </p:nvGrpSpPr>
            <p:grpSpPr>
              <a:xfrm>
                <a:off x="6256177" y="207176"/>
                <a:ext cx="5769168" cy="1371777"/>
                <a:chOff x="6256177" y="207176"/>
                <a:chExt cx="5769168" cy="1371777"/>
              </a:xfrm>
            </p:grpSpPr>
            <p:grpSp>
              <p:nvGrpSpPr>
                <p:cNvPr id="55" name="组合 13">
                  <a:extLst>
                    <a:ext uri="{FF2B5EF4-FFF2-40B4-BE49-F238E27FC236}">
                      <a16:creationId xmlns:a16="http://schemas.microsoft.com/office/drawing/2014/main" id="{0B71248C-B8E5-F845-A77E-999E296447BB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100" name="组合 14">
                    <a:extLst>
                      <a:ext uri="{FF2B5EF4-FFF2-40B4-BE49-F238E27FC236}">
                        <a16:creationId xmlns:a16="http://schemas.microsoft.com/office/drawing/2014/main" id="{93EB8252-2A18-854E-96D4-1AF49996E993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102" name="Freeform 5">
                      <a:extLst>
                        <a:ext uri="{FF2B5EF4-FFF2-40B4-BE49-F238E27FC236}">
                          <a16:creationId xmlns:a16="http://schemas.microsoft.com/office/drawing/2014/main" id="{72B75FC1-4AAF-504C-AF4F-9D70DED470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03" name="KSO_Shape">
                      <a:extLst>
                        <a:ext uri="{FF2B5EF4-FFF2-40B4-BE49-F238E27FC236}">
                          <a16:creationId xmlns:a16="http://schemas.microsoft.com/office/drawing/2014/main" id="{0410802B-907D-DA49-9268-3E7A5D6537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01" name="前言">
                    <a:extLst>
                      <a:ext uri="{FF2B5EF4-FFF2-40B4-BE49-F238E27FC236}">
                        <a16:creationId xmlns:a16="http://schemas.microsoft.com/office/drawing/2014/main" id="{38B7BF1F-ED61-9C43-85D3-31E158A5FF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56" name="组合 18">
                  <a:extLst>
                    <a:ext uri="{FF2B5EF4-FFF2-40B4-BE49-F238E27FC236}">
                      <a16:creationId xmlns:a16="http://schemas.microsoft.com/office/drawing/2014/main" id="{8A673949-CDDD-0145-A405-1586B7B6A9D4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96" name="组合 19">
                    <a:extLst>
                      <a:ext uri="{FF2B5EF4-FFF2-40B4-BE49-F238E27FC236}">
                        <a16:creationId xmlns:a16="http://schemas.microsoft.com/office/drawing/2014/main" id="{12159915-F5EE-504C-A20A-D8F70D5C6987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98" name="Freeform 5">
                      <a:extLst>
                        <a:ext uri="{FF2B5EF4-FFF2-40B4-BE49-F238E27FC236}">
                          <a16:creationId xmlns:a16="http://schemas.microsoft.com/office/drawing/2014/main" id="{0C37FA70-AB42-8243-B5F5-28F4DD075B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99" name="Freeform 12">
                      <a:extLst>
                        <a:ext uri="{FF2B5EF4-FFF2-40B4-BE49-F238E27FC236}">
                          <a16:creationId xmlns:a16="http://schemas.microsoft.com/office/drawing/2014/main" id="{F1B71490-FE62-1A44-BE54-9249DF2FB50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97" name="前言">
                    <a:extLst>
                      <a:ext uri="{FF2B5EF4-FFF2-40B4-BE49-F238E27FC236}">
                        <a16:creationId xmlns:a16="http://schemas.microsoft.com/office/drawing/2014/main" id="{06888909-73B1-F24F-BC56-BECC77D56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57" name="组合 23">
                  <a:extLst>
                    <a:ext uri="{FF2B5EF4-FFF2-40B4-BE49-F238E27FC236}">
                      <a16:creationId xmlns:a16="http://schemas.microsoft.com/office/drawing/2014/main" id="{A1DFD08A-0315-EA44-9422-3A12F5A8057D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94" name="Freeform 5">
                    <a:extLst>
                      <a:ext uri="{FF2B5EF4-FFF2-40B4-BE49-F238E27FC236}">
                        <a16:creationId xmlns:a16="http://schemas.microsoft.com/office/drawing/2014/main" id="{C20165F2-A97E-8D4D-A08A-159FEEE7E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95" name="前言">
                    <a:extLst>
                      <a:ext uri="{FF2B5EF4-FFF2-40B4-BE49-F238E27FC236}">
                        <a16:creationId xmlns:a16="http://schemas.microsoft.com/office/drawing/2014/main" id="{6F2E5BC2-414F-1644-8FD5-CB346C757B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58" name="组合 18">
                  <a:extLst>
                    <a:ext uri="{FF2B5EF4-FFF2-40B4-BE49-F238E27FC236}">
                      <a16:creationId xmlns:a16="http://schemas.microsoft.com/office/drawing/2014/main" id="{5061AC34-3CB1-494A-9E4F-2936E6EDED90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92" name="Freeform 5">
                    <a:extLst>
                      <a:ext uri="{FF2B5EF4-FFF2-40B4-BE49-F238E27FC236}">
                        <a16:creationId xmlns:a16="http://schemas.microsoft.com/office/drawing/2014/main" id="{9AFA8292-59E8-A940-9050-FD4F9BFBB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93" name="前言">
                    <a:extLst>
                      <a:ext uri="{FF2B5EF4-FFF2-40B4-BE49-F238E27FC236}">
                        <a16:creationId xmlns:a16="http://schemas.microsoft.com/office/drawing/2014/main" id="{823C90DA-3832-8240-9A43-6AA6B07AD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59" name="群組 58">
                  <a:extLst>
                    <a:ext uri="{FF2B5EF4-FFF2-40B4-BE49-F238E27FC236}">
                      <a16:creationId xmlns:a16="http://schemas.microsoft.com/office/drawing/2014/main" id="{74BB03B7-5606-1A41-9DC4-A47C9454CB76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62" name="组合 8">
                    <a:extLst>
                      <a:ext uri="{FF2B5EF4-FFF2-40B4-BE49-F238E27FC236}">
                        <a16:creationId xmlns:a16="http://schemas.microsoft.com/office/drawing/2014/main" id="{CA1FF761-111E-8441-8AD9-0513C250A7B3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90" name="Freeform 5">
                      <a:extLst>
                        <a:ext uri="{FF2B5EF4-FFF2-40B4-BE49-F238E27FC236}">
                          <a16:creationId xmlns:a16="http://schemas.microsoft.com/office/drawing/2014/main" id="{447A5E79-388F-1943-A818-E3E56536D0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91" name="前言">
                      <a:extLst>
                        <a:ext uri="{FF2B5EF4-FFF2-40B4-BE49-F238E27FC236}">
                          <a16:creationId xmlns:a16="http://schemas.microsoft.com/office/drawing/2014/main" id="{190F8CD2-6E61-D645-B2D3-1A82A7AA22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86" name="文字方塊 85">
                    <a:extLst>
                      <a:ext uri="{FF2B5EF4-FFF2-40B4-BE49-F238E27FC236}">
                        <a16:creationId xmlns:a16="http://schemas.microsoft.com/office/drawing/2014/main" id="{6BAE195F-8DEA-EA4D-9A6A-DCEF9D7E913E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51A0132-55E2-8742-8D2C-F9A01ABEC6CF}"/>
                    </a:ext>
                  </a:extLst>
                </p:cNvPr>
                <p:cNvSpPr/>
                <p:nvPr/>
              </p:nvSpPr>
              <p:spPr>
                <a:xfrm>
                  <a:off x="6256177" y="247019"/>
                  <a:ext cx="1142750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49B9BBD5-0341-EE47-A3A4-09621135A68B}"/>
                    </a:ext>
                  </a:extLst>
                </p:cNvPr>
                <p:cNvSpPr/>
                <p:nvPr/>
              </p:nvSpPr>
              <p:spPr>
                <a:xfrm>
                  <a:off x="8587646" y="207176"/>
                  <a:ext cx="3437699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54" name="稻壳儿小白白(http://dwz.cn/Wu2UP)">
                <a:extLst>
                  <a:ext uri="{FF2B5EF4-FFF2-40B4-BE49-F238E27FC236}">
                    <a16:creationId xmlns:a16="http://schemas.microsoft.com/office/drawing/2014/main" id="{F27136B2-223C-1E40-9B30-58E60CD98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" name="稻壳儿小白白(http://dwz.cn/Wu2UP)">
              <a:extLst>
                <a:ext uri="{FF2B5EF4-FFF2-40B4-BE49-F238E27FC236}">
                  <a16:creationId xmlns:a16="http://schemas.microsoft.com/office/drawing/2014/main" id="{B295CCE5-7BE4-6541-BF38-40D69D7D7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ADAF62C7-A51C-864E-A906-7CC1093A4450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5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35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02311" y="1776450"/>
            <a:ext cx="234028" cy="234028"/>
            <a:chOff x="7927343" y="2668909"/>
            <a:chExt cx="268762" cy="268762"/>
          </a:xfrm>
        </p:grpSpPr>
        <p:sp>
          <p:nvSpPr>
            <p:cNvPr id="7" name="椭圆 6"/>
            <p:cNvSpPr/>
            <p:nvPr/>
          </p:nvSpPr>
          <p:spPr>
            <a:xfrm>
              <a:off x="7927343" y="2668909"/>
              <a:ext cx="268762" cy="268762"/>
            </a:xfrm>
            <a:prstGeom prst="ellipse">
              <a:avLst/>
            </a:prstGeom>
            <a:solidFill>
              <a:srgbClr val="9FB8D6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979663" y="2721229"/>
              <a:ext cx="164123" cy="164123"/>
            </a:xfrm>
            <a:prstGeom prst="ellipse">
              <a:avLst/>
            </a:prstGeom>
            <a:solidFill>
              <a:srgbClr val="9F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8DE6CD62-A5CF-42EF-B6BB-0447C20B7252}"/>
              </a:ext>
            </a:extLst>
          </p:cNvPr>
          <p:cNvSpPr txBox="1"/>
          <p:nvPr/>
        </p:nvSpPr>
        <p:spPr>
          <a:xfrm>
            <a:off x="2051293" y="6105241"/>
            <a:ext cx="170364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警示訊息</a:t>
            </a:r>
            <a:endParaRPr lang="en-US" altLang="zh-CN" dirty="0">
              <a:sym typeface="+mn-lt"/>
            </a:endParaRPr>
          </a:p>
        </p:txBody>
      </p:sp>
      <p:cxnSp>
        <p:nvCxnSpPr>
          <p:cNvPr id="20" name="直接连接符 3">
            <a:extLst>
              <a:ext uri="{FF2B5EF4-FFF2-40B4-BE49-F238E27FC236}">
                <a16:creationId xmlns:a16="http://schemas.microsoft.com/office/drawing/2014/main" id="{72813541-63C3-F341-8CE0-49B7314E5A79}"/>
              </a:ext>
            </a:extLst>
          </p:cNvPr>
          <p:cNvCxnSpPr>
            <a:cxnSpLocks/>
          </p:cNvCxnSpPr>
          <p:nvPr/>
        </p:nvCxnSpPr>
        <p:spPr>
          <a:xfrm>
            <a:off x="5519326" y="1893464"/>
            <a:ext cx="1723943" cy="889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">
            <a:extLst>
              <a:ext uri="{FF2B5EF4-FFF2-40B4-BE49-F238E27FC236}">
                <a16:creationId xmlns:a16="http://schemas.microsoft.com/office/drawing/2014/main" id="{B775EB9F-9ECB-2144-9A87-D57C6A4375E0}"/>
              </a:ext>
            </a:extLst>
          </p:cNvPr>
          <p:cNvCxnSpPr>
            <a:cxnSpLocks/>
          </p:cNvCxnSpPr>
          <p:nvPr/>
        </p:nvCxnSpPr>
        <p:spPr>
          <a:xfrm flipH="1">
            <a:off x="4034307" y="1893464"/>
            <a:ext cx="1485019" cy="842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>
            <a:extLst>
              <a:ext uri="{FF2B5EF4-FFF2-40B4-BE49-F238E27FC236}">
                <a16:creationId xmlns:a16="http://schemas.microsoft.com/office/drawing/2014/main" id="{8DC0785B-48CA-AB44-A71C-A8116BAB46FF}"/>
              </a:ext>
            </a:extLst>
          </p:cNvPr>
          <p:cNvSpPr txBox="1"/>
          <p:nvPr/>
        </p:nvSpPr>
        <p:spPr>
          <a:xfrm>
            <a:off x="7943911" y="6102940"/>
            <a:ext cx="1856670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rPr>
              <a:t>藥物資訊</a:t>
            </a:r>
            <a:endParaRPr lang="en-US" altLang="zh-CN" sz="2800" dirty="0">
              <a:solidFill>
                <a:srgbClr val="4F4D50"/>
              </a:solidFill>
              <a:latin typeface="Hannotate SC" panose="03000500000000000000" pitchFamily="66" charset="-122"/>
              <a:ea typeface="Hannotate SC" panose="03000500000000000000" pitchFamily="66" charset="-122"/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CCBDBC-F5EC-F04E-97F5-E174255F0006}"/>
              </a:ext>
            </a:extLst>
          </p:cNvPr>
          <p:cNvGrpSpPr/>
          <p:nvPr/>
        </p:nvGrpSpPr>
        <p:grpSpPr>
          <a:xfrm>
            <a:off x="1898031" y="895109"/>
            <a:ext cx="3525732" cy="1066238"/>
            <a:chOff x="1898031" y="895109"/>
            <a:chExt cx="3525732" cy="1066238"/>
          </a:xfrm>
        </p:grpSpPr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A76F41F1-D687-3742-B17D-299EB5DB8D9F}"/>
                </a:ext>
              </a:extLst>
            </p:cNvPr>
            <p:cNvSpPr txBox="1"/>
            <p:nvPr/>
          </p:nvSpPr>
          <p:spPr>
            <a:xfrm>
              <a:off x="1898031" y="895109"/>
              <a:ext cx="100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5 </a:t>
              </a:r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15457255-E401-F14D-AF04-51EF13E1791F}"/>
                </a:ext>
              </a:extLst>
            </p:cNvPr>
            <p:cNvSpPr txBox="1"/>
            <p:nvPr/>
          </p:nvSpPr>
          <p:spPr>
            <a:xfrm>
              <a:off x="1898031" y="1341177"/>
              <a:ext cx="3525732" cy="62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+mn-ea"/>
                  <a:sym typeface="+mn-lt"/>
                </a:rPr>
                <a:t>核對與處方簽的差異</a:t>
              </a:r>
              <a:endParaRPr lang="en-US" altLang="zh-CN" sz="2800" dirty="0">
                <a:solidFill>
                  <a:srgbClr val="4F4D5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+mn-ea"/>
                <a:sym typeface="+mn-lt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5D69B3A-6871-5B40-BAFB-5FD43495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95" y="2977627"/>
            <a:ext cx="6276397" cy="3174736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7FD4B2AE-39EF-F343-B831-85880AFDA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3" y="3128598"/>
            <a:ext cx="2960784" cy="297449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2CD82041-FCCB-5747-8E2A-B81138F0E149}"/>
              </a:ext>
            </a:extLst>
          </p:cNvPr>
          <p:cNvGrpSpPr/>
          <p:nvPr/>
        </p:nvGrpSpPr>
        <p:grpSpPr>
          <a:xfrm>
            <a:off x="-1615058" y="230833"/>
            <a:ext cx="3563426" cy="579215"/>
            <a:chOff x="-1615058" y="230833"/>
            <a:chExt cx="3563426" cy="579215"/>
          </a:xfrm>
        </p:grpSpPr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B6D64EE-CCFB-874E-91BA-85CCC5DCB5CA}"/>
                </a:ext>
              </a:extLst>
            </p:cNvPr>
            <p:cNvSpPr txBox="1">
              <a:spLocks/>
            </p:cNvSpPr>
            <p:nvPr/>
          </p:nvSpPr>
          <p:spPr>
            <a:xfrm>
              <a:off x="-1615058" y="230833"/>
              <a:ext cx="3563426" cy="5792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TW" altLang="en-US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 </a:t>
              </a:r>
              <a:r>
                <a:rPr lang="en-US" altLang="zh-TW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F</a:t>
              </a:r>
              <a:r>
                <a:rPr lang="en-US" altLang="zh-CN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rPr>
                <a:t>low diagram</a:t>
              </a:r>
              <a:endParaRPr lang="id-ID" sz="2000" dirty="0">
                <a:solidFill>
                  <a:srgbClr val="4F4D50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endParaRPr>
            </a:p>
          </p:txBody>
        </p:sp>
        <p:cxnSp>
          <p:nvCxnSpPr>
            <p:cNvPr id="60" name="直接连接符 7">
              <a:extLst>
                <a:ext uri="{FF2B5EF4-FFF2-40B4-BE49-F238E27FC236}">
                  <a16:creationId xmlns:a16="http://schemas.microsoft.com/office/drawing/2014/main" id="{4D76B0F4-C0BA-1349-97C1-1977EE2E1552}"/>
                </a:ext>
              </a:extLst>
            </p:cNvPr>
            <p:cNvCxnSpPr>
              <a:cxnSpLocks/>
            </p:cNvCxnSpPr>
            <p:nvPr/>
          </p:nvCxnSpPr>
          <p:spPr>
            <a:xfrm>
              <a:off x="317869" y="682460"/>
              <a:ext cx="144878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3DF89F2-CBE1-1E4A-ACF8-0A7DA25AD0FA}"/>
              </a:ext>
            </a:extLst>
          </p:cNvPr>
          <p:cNvGrpSpPr/>
          <p:nvPr/>
        </p:nvGrpSpPr>
        <p:grpSpPr>
          <a:xfrm>
            <a:off x="6256177" y="207176"/>
            <a:ext cx="5769168" cy="1371777"/>
            <a:chOff x="6256177" y="207176"/>
            <a:chExt cx="5769168" cy="1371777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37E4E957-E8B9-574B-BFC6-46D9A46781D9}"/>
                </a:ext>
              </a:extLst>
            </p:cNvPr>
            <p:cNvGrpSpPr/>
            <p:nvPr/>
          </p:nvGrpSpPr>
          <p:grpSpPr>
            <a:xfrm>
              <a:off x="6256177" y="207176"/>
              <a:ext cx="5769168" cy="1371777"/>
              <a:chOff x="6256177" y="207176"/>
              <a:chExt cx="5769168" cy="1371777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FDFE95C-24AC-8948-82AD-B7DB481CE47F}"/>
                  </a:ext>
                </a:extLst>
              </p:cNvPr>
              <p:cNvGrpSpPr/>
              <p:nvPr/>
            </p:nvGrpSpPr>
            <p:grpSpPr>
              <a:xfrm>
                <a:off x="6256177" y="207176"/>
                <a:ext cx="5769168" cy="1371777"/>
                <a:chOff x="6256177" y="207176"/>
                <a:chExt cx="5769168" cy="1371777"/>
              </a:xfrm>
            </p:grpSpPr>
            <p:grpSp>
              <p:nvGrpSpPr>
                <p:cNvPr id="68" name="组合 13">
                  <a:extLst>
                    <a:ext uri="{FF2B5EF4-FFF2-40B4-BE49-F238E27FC236}">
                      <a16:creationId xmlns:a16="http://schemas.microsoft.com/office/drawing/2014/main" id="{6D005640-9E14-CA43-BBB5-058DBFED700A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87" name="组合 14">
                    <a:extLst>
                      <a:ext uri="{FF2B5EF4-FFF2-40B4-BE49-F238E27FC236}">
                        <a16:creationId xmlns:a16="http://schemas.microsoft.com/office/drawing/2014/main" id="{32301874-632A-2F46-8508-A7C2978D5C2E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89" name="Freeform 5">
                      <a:extLst>
                        <a:ext uri="{FF2B5EF4-FFF2-40B4-BE49-F238E27FC236}">
                          <a16:creationId xmlns:a16="http://schemas.microsoft.com/office/drawing/2014/main" id="{0CBD5B5B-496B-3943-B5A3-CD0791A096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90" name="KSO_Shape">
                      <a:extLst>
                        <a:ext uri="{FF2B5EF4-FFF2-40B4-BE49-F238E27FC236}">
                          <a16:creationId xmlns:a16="http://schemas.microsoft.com/office/drawing/2014/main" id="{7D51778E-80F5-1A42-8169-AA6168E2D8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88" name="前言">
                    <a:extLst>
                      <a:ext uri="{FF2B5EF4-FFF2-40B4-BE49-F238E27FC236}">
                        <a16:creationId xmlns:a16="http://schemas.microsoft.com/office/drawing/2014/main" id="{217F07ED-C837-FE49-8D7F-E90370B0D9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69" name="组合 18">
                  <a:extLst>
                    <a:ext uri="{FF2B5EF4-FFF2-40B4-BE49-F238E27FC236}">
                      <a16:creationId xmlns:a16="http://schemas.microsoft.com/office/drawing/2014/main" id="{2E1AE6D6-7084-4F4D-9D14-38B5AD12CD84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83" name="组合 19">
                    <a:extLst>
                      <a:ext uri="{FF2B5EF4-FFF2-40B4-BE49-F238E27FC236}">
                        <a16:creationId xmlns:a16="http://schemas.microsoft.com/office/drawing/2014/main" id="{47193C18-42CB-4741-8D50-7171C8AD59E0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85" name="Freeform 5">
                      <a:extLst>
                        <a:ext uri="{FF2B5EF4-FFF2-40B4-BE49-F238E27FC236}">
                          <a16:creationId xmlns:a16="http://schemas.microsoft.com/office/drawing/2014/main" id="{79F19678-4B65-0243-B643-5E04D4CCD8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86" name="Freeform 12">
                      <a:extLst>
                        <a:ext uri="{FF2B5EF4-FFF2-40B4-BE49-F238E27FC236}">
                          <a16:creationId xmlns:a16="http://schemas.microsoft.com/office/drawing/2014/main" id="{5D91F162-7F1B-D347-A896-09187167468B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84" name="前言">
                    <a:extLst>
                      <a:ext uri="{FF2B5EF4-FFF2-40B4-BE49-F238E27FC236}">
                        <a16:creationId xmlns:a16="http://schemas.microsoft.com/office/drawing/2014/main" id="{EB415487-0B7B-6C48-99CA-E6D2723BB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70" name="组合 23">
                  <a:extLst>
                    <a:ext uri="{FF2B5EF4-FFF2-40B4-BE49-F238E27FC236}">
                      <a16:creationId xmlns:a16="http://schemas.microsoft.com/office/drawing/2014/main" id="{7998D5AC-E3C7-7D44-954F-3DA5EE11711A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5A52F8B2-DA92-5B4D-8178-6E8C948455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82" name="前言">
                    <a:extLst>
                      <a:ext uri="{FF2B5EF4-FFF2-40B4-BE49-F238E27FC236}">
                        <a16:creationId xmlns:a16="http://schemas.microsoft.com/office/drawing/2014/main" id="{6FFFEF14-CF0D-3542-9690-858093B566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71" name="组合 18">
                  <a:extLst>
                    <a:ext uri="{FF2B5EF4-FFF2-40B4-BE49-F238E27FC236}">
                      <a16:creationId xmlns:a16="http://schemas.microsoft.com/office/drawing/2014/main" id="{F7B8CC2F-93C2-424E-8C57-0063D316E64E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79" name="Freeform 5">
                    <a:extLst>
                      <a:ext uri="{FF2B5EF4-FFF2-40B4-BE49-F238E27FC236}">
                        <a16:creationId xmlns:a16="http://schemas.microsoft.com/office/drawing/2014/main" id="{906CD99C-38E9-B54D-A321-13413BDB2F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80" name="前言">
                    <a:extLst>
                      <a:ext uri="{FF2B5EF4-FFF2-40B4-BE49-F238E27FC236}">
                        <a16:creationId xmlns:a16="http://schemas.microsoft.com/office/drawing/2014/main" id="{DDC69343-60F9-D34C-90F2-C7B71677FC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1274B3EA-32E2-344D-BDE1-BC9D268A016A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75" name="组合 8">
                    <a:extLst>
                      <a:ext uri="{FF2B5EF4-FFF2-40B4-BE49-F238E27FC236}">
                        <a16:creationId xmlns:a16="http://schemas.microsoft.com/office/drawing/2014/main" id="{F2584E6E-CA15-EC48-96ED-0B5FF372959F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77" name="Freeform 5">
                      <a:extLst>
                        <a:ext uri="{FF2B5EF4-FFF2-40B4-BE49-F238E27FC236}">
                          <a16:creationId xmlns:a16="http://schemas.microsoft.com/office/drawing/2014/main" id="{67555BB8-4D2C-6247-AB38-FC6576D5D0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78" name="前言">
                      <a:extLst>
                        <a:ext uri="{FF2B5EF4-FFF2-40B4-BE49-F238E27FC236}">
                          <a16:creationId xmlns:a16="http://schemas.microsoft.com/office/drawing/2014/main" id="{E4D24AB7-3AD1-DE40-9201-6A7205395B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EE4976C9-898D-9843-9176-42D507056F3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26F8DD0F-FEFC-FB43-89FD-DB933E6CEF1B}"/>
                    </a:ext>
                  </a:extLst>
                </p:cNvPr>
                <p:cNvSpPr/>
                <p:nvPr/>
              </p:nvSpPr>
              <p:spPr>
                <a:xfrm>
                  <a:off x="6256177" y="247019"/>
                  <a:ext cx="1142750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B583DCA3-AF98-FB44-AF39-DBC7B95E6576}"/>
                    </a:ext>
                  </a:extLst>
                </p:cNvPr>
                <p:cNvSpPr/>
                <p:nvPr/>
              </p:nvSpPr>
              <p:spPr>
                <a:xfrm>
                  <a:off x="8587646" y="207176"/>
                  <a:ext cx="3437699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7" name="稻壳儿小白白(http://dwz.cn/Wu2UP)">
                <a:extLst>
                  <a:ext uri="{FF2B5EF4-FFF2-40B4-BE49-F238E27FC236}">
                    <a16:creationId xmlns:a16="http://schemas.microsoft.com/office/drawing/2014/main" id="{AE9A7C6B-385A-B248-AFF3-3A88EC714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稻壳儿小白白(http://dwz.cn/Wu2UP)">
              <a:extLst>
                <a:ext uri="{FF2B5EF4-FFF2-40B4-BE49-F238E27FC236}">
                  <a16:creationId xmlns:a16="http://schemas.microsoft.com/office/drawing/2014/main" id="{48AEAEF1-BD13-8E47-9525-CDD8633CF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08A3600E-9675-4241-9A2F-815C6E791BBF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6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cxnSp>
        <p:nvCxnSpPr>
          <p:cNvPr id="92" name="直接连接符 2">
            <a:extLst>
              <a:ext uri="{FF2B5EF4-FFF2-40B4-BE49-F238E27FC236}">
                <a16:creationId xmlns:a16="http://schemas.microsoft.com/office/drawing/2014/main" id="{FC238E1C-B203-984F-9D22-BE4E9DFDFB4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19325" y="0"/>
            <a:ext cx="21518" cy="1822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834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圖片 69">
            <a:extLst>
              <a:ext uri="{FF2B5EF4-FFF2-40B4-BE49-F238E27FC236}">
                <a16:creationId xmlns:a16="http://schemas.microsoft.com/office/drawing/2014/main" id="{FA646924-6ED3-154E-84DC-57C21CD2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167" r="91833">
                        <a14:foregroundMark x1="11000" y1="70833" x2="5333" y2="70500"/>
                        <a14:foregroundMark x1="25500" y1="75833" x2="55167" y2="50167"/>
                        <a14:foregroundMark x1="46167" y1="53167" x2="53167" y2="49000"/>
                        <a14:foregroundMark x1="85333" y1="32833" x2="91000" y2="65833"/>
                        <a14:foregroundMark x1="91000" y1="65833" x2="86167" y2="71667"/>
                        <a14:foregroundMark x1="91833" y1="42000" x2="89667" y2="73667"/>
                        <a14:foregroundMark x1="89667" y1="73667" x2="87667" y2="7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338" y="4500651"/>
            <a:ext cx="2493787" cy="249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Straight Connector 29"/>
          <p:cNvCxnSpPr/>
          <p:nvPr/>
        </p:nvCxnSpPr>
        <p:spPr>
          <a:xfrm>
            <a:off x="1386590" y="0"/>
            <a:ext cx="0" cy="12102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B912E1D-8B9B-264C-BB0A-0D43C8B05807}"/>
              </a:ext>
            </a:extLst>
          </p:cNvPr>
          <p:cNvGrpSpPr/>
          <p:nvPr/>
        </p:nvGrpSpPr>
        <p:grpSpPr>
          <a:xfrm>
            <a:off x="-2050691" y="336562"/>
            <a:ext cx="5521795" cy="1564001"/>
            <a:chOff x="7167782" y="1802123"/>
            <a:chExt cx="5521795" cy="1564001"/>
          </a:xfrm>
        </p:grpSpPr>
        <p:grpSp>
          <p:nvGrpSpPr>
            <p:cNvPr id="64" name="组合 4">
              <a:extLst>
                <a:ext uri="{FF2B5EF4-FFF2-40B4-BE49-F238E27FC236}">
                  <a16:creationId xmlns:a16="http://schemas.microsoft.com/office/drawing/2014/main" id="{C4CADEE0-0403-1D45-9687-9D088F6CFCF9}"/>
                </a:ext>
              </a:extLst>
            </p:cNvPr>
            <p:cNvGrpSpPr/>
            <p:nvPr/>
          </p:nvGrpSpPr>
          <p:grpSpPr>
            <a:xfrm>
              <a:off x="7167782" y="1802123"/>
              <a:ext cx="5521795" cy="1564001"/>
              <a:chOff x="-364717" y="1889700"/>
              <a:chExt cx="5521795" cy="1564001"/>
            </a:xfrm>
          </p:grpSpPr>
          <p:sp>
            <p:nvSpPr>
              <p:cNvPr id="66" name="Subtitle 2">
                <a:extLst>
                  <a:ext uri="{FF2B5EF4-FFF2-40B4-BE49-F238E27FC236}">
                    <a16:creationId xmlns:a16="http://schemas.microsoft.com/office/drawing/2014/main" id="{2CD6EEAE-30DE-9646-8B6C-71608A7D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08" y="1889700"/>
                <a:ext cx="3033470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4800" b="1" spc="300" dirty="0" err="1">
                    <a:solidFill>
                      <a:srgbClr val="4F4D50"/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Lato" panose="020F0502020204030203" pitchFamily="34" charset="0"/>
                  </a:rPr>
                  <a:t>開發工具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67" name="Subtitle 2">
                <a:extLst>
                  <a:ext uri="{FF2B5EF4-FFF2-40B4-BE49-F238E27FC236}">
                    <a16:creationId xmlns:a16="http://schemas.microsoft.com/office/drawing/2014/main" id="{F6A5168F-1E19-4241-BEC9-7D37A1EA2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4717" y="2874486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Tools</a:t>
                </a:r>
                <a:endParaRPr lang="id-ID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endParaRPr>
              </a:p>
            </p:txBody>
          </p:sp>
        </p:grpSp>
        <p:cxnSp>
          <p:nvCxnSpPr>
            <p:cNvPr id="65" name="直接连接符 7">
              <a:extLst>
                <a:ext uri="{FF2B5EF4-FFF2-40B4-BE49-F238E27FC236}">
                  <a16:creationId xmlns:a16="http://schemas.microsoft.com/office/drawing/2014/main" id="{ECEF1051-C00A-CD44-A63C-64586884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811" y="3232668"/>
              <a:ext cx="144878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1A0CEFB9-470C-1648-9D5E-454645518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8667" l="0" r="99556">
                        <a14:foregroundMark x1="85333" y1="22667" x2="76215" y2="41662"/>
                        <a14:foregroundMark x1="77109" y1="46942" x2="81333" y2="40444"/>
                        <a14:foregroundMark x1="81333" y1="40444" x2="75111" y2="18222"/>
                        <a14:foregroundMark x1="60444" y1="15556" x2="89778" y2="32889"/>
                        <a14:foregroundMark x1="89778" y1="32889" x2="92444" y2="71556"/>
                        <a14:foregroundMark x1="92444" y1="71556" x2="87111" y2="88889"/>
                        <a14:foregroundMark x1="60444" y1="15556" x2="85427" y2="6023"/>
                        <a14:foregroundMark x1="78667" y1="94222" x2="75111" y2="99111"/>
                        <a14:foregroundMark x1="5533" y1="40300" x2="0" y2="32000"/>
                        <a14:foregroundMark x1="7111" y1="42667" x2="6203" y2="41305"/>
                        <a14:foregroundMark x1="19111" y1="61778" x2="8889" y2="71556"/>
                        <a14:foregroundMark x1="68000" y1="7556" x2="69778" y2="3556"/>
                        <a14:foregroundMark x1="72444" y1="12000" x2="72444" y2="2667"/>
                        <a14:foregroundMark x1="6222" y1="40000" x2="1778" y2="35556"/>
                        <a14:backgroundMark x1="90667" y1="6222" x2="88000" y2="3556"/>
                        <a14:backgroundMark x1="93333" y1="6222" x2="92444" y2="2667"/>
                        <a14:backgroundMark x1="88000" y1="2667" x2="97778" y2="5333"/>
                        <a14:backgroundMark x1="65333" y1="57333" x2="69778" y2="48000"/>
                        <a14:backgroundMark x1="68889" y1="42667" x2="70667" y2="55556"/>
                        <a14:backgroundMark x1="63556" y1="55556" x2="68889" y2="64444"/>
                        <a14:backgroundMark x1="4444" y1="47111" x2="2667" y2="41778"/>
                        <a14:backgroundMark x1="7111" y1="48000" x2="889" y2="39111"/>
                        <a14:backgroundMark x1="2667" y1="53778" x2="4951" y2="42734"/>
                        <a14:backgroundMark x1="5333" y1="48000" x2="4926" y2="42709"/>
                        <a14:backgroundMark x1="4444" y1="52889" x2="5234" y2="43017"/>
                        <a14:backgroundMark x1="7137" y1="42156" x2="7111" y2="41778"/>
                        <a14:backgroundMark x1="8000" y1="54667" x2="7342" y2="45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7459" y="3359416"/>
            <a:ext cx="1499190" cy="1499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D1A436-435C-CF4A-941C-AF7E8EF4B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1" y="2158381"/>
            <a:ext cx="21590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 descr="一張含有 文字, 美工圖案, 餐具 的圖片&#10;&#10;自動產生的描述">
            <a:extLst>
              <a:ext uri="{FF2B5EF4-FFF2-40B4-BE49-F238E27FC236}">
                <a16:creationId xmlns:a16="http://schemas.microsoft.com/office/drawing/2014/main" id="{F3462CE2-6758-224D-891F-F0F4712ED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6" y="1528163"/>
            <a:ext cx="4665509" cy="137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 descr="一張含有 文字, 名片 的圖片&#10;&#10;自動產生的描述">
            <a:extLst>
              <a:ext uri="{FF2B5EF4-FFF2-40B4-BE49-F238E27FC236}">
                <a16:creationId xmlns:a16="http://schemas.microsoft.com/office/drawing/2014/main" id="{93C72E54-4055-494E-8AED-8D7671701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02" y="3021327"/>
            <a:ext cx="2474474" cy="1853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66ECF87C-7585-3541-A85A-3498AF64F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82" y="5314999"/>
            <a:ext cx="3810000" cy="11055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CA0AD5FB-B6E5-214B-BD35-B0CECC3F92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84" y="3599772"/>
            <a:ext cx="2272235" cy="78312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41032C52-B8F9-6E45-9447-86272AA18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02" y="4680744"/>
            <a:ext cx="3810000" cy="2133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0C1083-ECE6-394C-A1DF-BE1AB18E0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08" y="1491883"/>
            <a:ext cx="2990721" cy="1863935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AD068FC5-A753-B84A-A472-DA35FBCA76D0}"/>
              </a:ext>
            </a:extLst>
          </p:cNvPr>
          <p:cNvGrpSpPr/>
          <p:nvPr/>
        </p:nvGrpSpPr>
        <p:grpSpPr>
          <a:xfrm>
            <a:off x="6256176" y="207176"/>
            <a:ext cx="5769169" cy="1371777"/>
            <a:chOff x="6256176" y="207176"/>
            <a:chExt cx="5769169" cy="137177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37E0C477-406C-0A40-8F87-B4515C78A012}"/>
                </a:ext>
              </a:extLst>
            </p:cNvPr>
            <p:cNvGrpSpPr/>
            <p:nvPr/>
          </p:nvGrpSpPr>
          <p:grpSpPr>
            <a:xfrm>
              <a:off x="6256176" y="207176"/>
              <a:ext cx="5769169" cy="1371777"/>
              <a:chOff x="6256176" y="207176"/>
              <a:chExt cx="5769169" cy="1371777"/>
            </a:xfrm>
          </p:grpSpPr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162AB622-171F-E645-A759-C10530A0E341}"/>
                  </a:ext>
                </a:extLst>
              </p:cNvPr>
              <p:cNvGrpSpPr/>
              <p:nvPr/>
            </p:nvGrpSpPr>
            <p:grpSpPr>
              <a:xfrm>
                <a:off x="6256176" y="207176"/>
                <a:ext cx="5769169" cy="1371777"/>
                <a:chOff x="6256176" y="207176"/>
                <a:chExt cx="5769169" cy="1371777"/>
              </a:xfrm>
            </p:grpSpPr>
            <p:grpSp>
              <p:nvGrpSpPr>
                <p:cNvPr id="72" name="组合 13">
                  <a:extLst>
                    <a:ext uri="{FF2B5EF4-FFF2-40B4-BE49-F238E27FC236}">
                      <a16:creationId xmlns:a16="http://schemas.microsoft.com/office/drawing/2014/main" id="{38927C1D-41AA-654D-8276-98B62899C3E9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93" name="组合 14">
                    <a:extLst>
                      <a:ext uri="{FF2B5EF4-FFF2-40B4-BE49-F238E27FC236}">
                        <a16:creationId xmlns:a16="http://schemas.microsoft.com/office/drawing/2014/main" id="{F1A31224-B9B7-E641-90A5-9DC940485793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95" name="Freeform 5">
                      <a:extLst>
                        <a:ext uri="{FF2B5EF4-FFF2-40B4-BE49-F238E27FC236}">
                          <a16:creationId xmlns:a16="http://schemas.microsoft.com/office/drawing/2014/main" id="{AE124033-C4E8-8B4C-8CCD-B5091155CB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96" name="KSO_Shape">
                      <a:extLst>
                        <a:ext uri="{FF2B5EF4-FFF2-40B4-BE49-F238E27FC236}">
                          <a16:creationId xmlns:a16="http://schemas.microsoft.com/office/drawing/2014/main" id="{CEB189AB-3D0F-5144-A272-71C9744D09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94" name="前言">
                    <a:extLst>
                      <a:ext uri="{FF2B5EF4-FFF2-40B4-BE49-F238E27FC236}">
                        <a16:creationId xmlns:a16="http://schemas.microsoft.com/office/drawing/2014/main" id="{03A721DE-C765-944B-AD51-0191FF4001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75" name="组合 18">
                  <a:extLst>
                    <a:ext uri="{FF2B5EF4-FFF2-40B4-BE49-F238E27FC236}">
                      <a16:creationId xmlns:a16="http://schemas.microsoft.com/office/drawing/2014/main" id="{6FF4441E-A437-2240-8F0A-40B70E84200A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89" name="组合 19">
                    <a:extLst>
                      <a:ext uri="{FF2B5EF4-FFF2-40B4-BE49-F238E27FC236}">
                        <a16:creationId xmlns:a16="http://schemas.microsoft.com/office/drawing/2014/main" id="{0C9D2725-D6C1-5E49-99A7-A0616856B4FC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91" name="Freeform 5">
                      <a:extLst>
                        <a:ext uri="{FF2B5EF4-FFF2-40B4-BE49-F238E27FC236}">
                          <a16:creationId xmlns:a16="http://schemas.microsoft.com/office/drawing/2014/main" id="{E8695DEB-785E-2748-8DE7-82E9F23BEF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92" name="Freeform 12">
                      <a:extLst>
                        <a:ext uri="{FF2B5EF4-FFF2-40B4-BE49-F238E27FC236}">
                          <a16:creationId xmlns:a16="http://schemas.microsoft.com/office/drawing/2014/main" id="{EA726B11-C32E-1B4F-9738-DA88EE6593A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90" name="前言">
                    <a:extLst>
                      <a:ext uri="{FF2B5EF4-FFF2-40B4-BE49-F238E27FC236}">
                        <a16:creationId xmlns:a16="http://schemas.microsoft.com/office/drawing/2014/main" id="{BD2F6994-D8F3-EB45-BA5E-F5DD706398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76" name="组合 23">
                  <a:extLst>
                    <a:ext uri="{FF2B5EF4-FFF2-40B4-BE49-F238E27FC236}">
                      <a16:creationId xmlns:a16="http://schemas.microsoft.com/office/drawing/2014/main" id="{DDF9F66A-9584-D446-B3C3-127E0FA25C58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87" name="Freeform 5">
                    <a:extLst>
                      <a:ext uri="{FF2B5EF4-FFF2-40B4-BE49-F238E27FC236}">
                        <a16:creationId xmlns:a16="http://schemas.microsoft.com/office/drawing/2014/main" id="{48A9391E-393E-AF42-9263-D1F8F8147D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88" name="前言">
                    <a:extLst>
                      <a:ext uri="{FF2B5EF4-FFF2-40B4-BE49-F238E27FC236}">
                        <a16:creationId xmlns:a16="http://schemas.microsoft.com/office/drawing/2014/main" id="{E8A3998E-1275-EF41-8FB1-2C3F56BBD7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77" name="组合 18">
                  <a:extLst>
                    <a:ext uri="{FF2B5EF4-FFF2-40B4-BE49-F238E27FC236}">
                      <a16:creationId xmlns:a16="http://schemas.microsoft.com/office/drawing/2014/main" id="{EBD26D7A-0443-0B4E-8B10-0784002DE4F5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85" name="Freeform 5">
                    <a:extLst>
                      <a:ext uri="{FF2B5EF4-FFF2-40B4-BE49-F238E27FC236}">
                        <a16:creationId xmlns:a16="http://schemas.microsoft.com/office/drawing/2014/main" id="{99CAF758-F021-6B46-AC18-4EC3CEC900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86" name="前言">
                    <a:extLst>
                      <a:ext uri="{FF2B5EF4-FFF2-40B4-BE49-F238E27FC236}">
                        <a16:creationId xmlns:a16="http://schemas.microsoft.com/office/drawing/2014/main" id="{60C7A90F-9CC6-6B40-8028-BAB94368FA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399E521C-2B87-5A40-B56F-0E4BDDD2DF5F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81" name="组合 8">
                    <a:extLst>
                      <a:ext uri="{FF2B5EF4-FFF2-40B4-BE49-F238E27FC236}">
                        <a16:creationId xmlns:a16="http://schemas.microsoft.com/office/drawing/2014/main" id="{ED14033C-BF58-4746-B1A3-C042119FCF8D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83" name="Freeform 5">
                      <a:extLst>
                        <a:ext uri="{FF2B5EF4-FFF2-40B4-BE49-F238E27FC236}">
                          <a16:creationId xmlns:a16="http://schemas.microsoft.com/office/drawing/2014/main" id="{4ED35883-D570-B444-BD25-CBBC9100B9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84" name="前言">
                      <a:extLst>
                        <a:ext uri="{FF2B5EF4-FFF2-40B4-BE49-F238E27FC236}">
                          <a16:creationId xmlns:a16="http://schemas.microsoft.com/office/drawing/2014/main" id="{10766BF1-E501-844B-BEEE-6538B63DF0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82" name="文字方塊 81">
                    <a:extLst>
                      <a:ext uri="{FF2B5EF4-FFF2-40B4-BE49-F238E27FC236}">
                        <a16:creationId xmlns:a16="http://schemas.microsoft.com/office/drawing/2014/main" id="{28601AF0-BE5F-0C4E-8354-41D1658DE5E3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67DC24BC-742E-C647-8543-EC51B00F4FF9}"/>
                    </a:ext>
                  </a:extLst>
                </p:cNvPr>
                <p:cNvSpPr/>
                <p:nvPr/>
              </p:nvSpPr>
              <p:spPr>
                <a:xfrm>
                  <a:off x="6256176" y="247019"/>
                  <a:ext cx="2302695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B7953C7-498A-7546-A3C3-D6FDBD332974}"/>
                    </a:ext>
                  </a:extLst>
                </p:cNvPr>
                <p:cNvSpPr/>
                <p:nvPr/>
              </p:nvSpPr>
              <p:spPr>
                <a:xfrm>
                  <a:off x="9722649" y="207176"/>
                  <a:ext cx="2302696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71" name="稻壳儿小白白(http://dwz.cn/Wu2UP)">
                <a:extLst>
                  <a:ext uri="{FF2B5EF4-FFF2-40B4-BE49-F238E27FC236}">
                    <a16:creationId xmlns:a16="http://schemas.microsoft.com/office/drawing/2014/main" id="{9383B661-9568-A742-A477-0BF7B156A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稻壳儿小白白(http://dwz.cn/Wu2UP)">
              <a:extLst>
                <a:ext uri="{FF2B5EF4-FFF2-40B4-BE49-F238E27FC236}">
                  <a16:creationId xmlns:a16="http://schemas.microsoft.com/office/drawing/2014/main" id="{89C09D13-0022-3B40-85A8-7282DB25C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CCA570B-9F89-A74A-8DF7-FA6228EAC29A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7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96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602C4EEC-9B00-D24F-BCC9-A070BCAD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6" y="2224132"/>
            <a:ext cx="3429000" cy="420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5" name="群組 84">
            <a:extLst>
              <a:ext uri="{FF2B5EF4-FFF2-40B4-BE49-F238E27FC236}">
                <a16:creationId xmlns:a16="http://schemas.microsoft.com/office/drawing/2014/main" id="{ECCBDE73-1907-4B4D-BAB9-A3F490486C07}"/>
              </a:ext>
            </a:extLst>
          </p:cNvPr>
          <p:cNvGrpSpPr/>
          <p:nvPr/>
        </p:nvGrpSpPr>
        <p:grpSpPr>
          <a:xfrm>
            <a:off x="-2433935" y="324677"/>
            <a:ext cx="6369566" cy="1564001"/>
            <a:chOff x="6671693" y="1802123"/>
            <a:chExt cx="6369566" cy="1564001"/>
          </a:xfrm>
        </p:grpSpPr>
        <p:grpSp>
          <p:nvGrpSpPr>
            <p:cNvPr id="86" name="组合 4">
              <a:extLst>
                <a:ext uri="{FF2B5EF4-FFF2-40B4-BE49-F238E27FC236}">
                  <a16:creationId xmlns:a16="http://schemas.microsoft.com/office/drawing/2014/main" id="{6FA95F8E-C4AC-2A4F-8419-A56FEDD7B9DF}"/>
                </a:ext>
              </a:extLst>
            </p:cNvPr>
            <p:cNvGrpSpPr/>
            <p:nvPr/>
          </p:nvGrpSpPr>
          <p:grpSpPr>
            <a:xfrm>
              <a:off x="6671693" y="1802123"/>
              <a:ext cx="6369566" cy="1564001"/>
              <a:chOff x="-860806" y="1889700"/>
              <a:chExt cx="6369566" cy="1564001"/>
            </a:xfrm>
          </p:grpSpPr>
          <p:sp>
            <p:nvSpPr>
              <p:cNvPr id="88" name="Subtitle 2">
                <a:extLst>
                  <a:ext uri="{FF2B5EF4-FFF2-40B4-BE49-F238E27FC236}">
                    <a16:creationId xmlns:a16="http://schemas.microsoft.com/office/drawing/2014/main" id="{5FD202CF-060E-A947-A9F8-ED4E9891C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60806" y="1889700"/>
                <a:ext cx="6369566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+mn-ea"/>
                    <a:sym typeface="+mn-lt"/>
                  </a:rPr>
                  <a:t>相關程式碼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89" name="Subtitle 2">
                <a:extLst>
                  <a:ext uri="{FF2B5EF4-FFF2-40B4-BE49-F238E27FC236}">
                    <a16:creationId xmlns:a16="http://schemas.microsoft.com/office/drawing/2014/main" id="{C7121CEE-A154-314A-8214-5A8045B4B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241" y="2874486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Data </a:t>
                </a:r>
                <a:r>
                  <a:rPr lang="id-ID" sz="2000" dirty="0" err="1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augmentation</a:t>
                </a:r>
                <a:r>
                  <a:rPr lang="id-ID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 </a:t>
                </a:r>
              </a:p>
            </p:txBody>
          </p:sp>
        </p:grpSp>
        <p:cxnSp>
          <p:nvCxnSpPr>
            <p:cNvPr id="87" name="直接连接符 7">
              <a:extLst>
                <a:ext uri="{FF2B5EF4-FFF2-40B4-BE49-F238E27FC236}">
                  <a16:creationId xmlns:a16="http://schemas.microsoft.com/office/drawing/2014/main" id="{4C59E066-5B8C-CB4C-82D9-A0C3E0A3F11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084" y="3244243"/>
              <a:ext cx="2425082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BD86D5E-0165-A846-B2DF-191F7F6B9A65}"/>
              </a:ext>
            </a:extLst>
          </p:cNvPr>
          <p:cNvGrpSpPr/>
          <p:nvPr/>
        </p:nvGrpSpPr>
        <p:grpSpPr>
          <a:xfrm>
            <a:off x="5395526" y="2161648"/>
            <a:ext cx="6225639" cy="4010644"/>
            <a:chOff x="5395526" y="2161648"/>
            <a:chExt cx="6225639" cy="4010644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E8B4A51-4FB4-824C-8DA0-1B85588CDCC0}"/>
                </a:ext>
              </a:extLst>
            </p:cNvPr>
            <p:cNvGrpSpPr/>
            <p:nvPr/>
          </p:nvGrpSpPr>
          <p:grpSpPr>
            <a:xfrm>
              <a:off x="5395526" y="2216420"/>
              <a:ext cx="1734378" cy="538603"/>
              <a:chOff x="5048342" y="1941344"/>
              <a:chExt cx="2395868" cy="744025"/>
            </a:xfrm>
          </p:grpSpPr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87B5930-7871-754F-A766-2FDCE2AFFC45}"/>
                  </a:ext>
                </a:extLst>
              </p:cNvPr>
              <p:cNvSpPr txBox="1"/>
              <p:nvPr/>
            </p:nvSpPr>
            <p:spPr>
              <a:xfrm>
                <a:off x="5980209" y="1962594"/>
                <a:ext cx="1464001" cy="72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旋轉</a:t>
                </a:r>
              </a:p>
            </p:txBody>
          </p: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2B914CD9-9854-A84D-AAC3-76AD9AE471C1}"/>
                  </a:ext>
                </a:extLst>
              </p:cNvPr>
              <p:cNvGrpSpPr/>
              <p:nvPr/>
            </p:nvGrpSpPr>
            <p:grpSpPr>
              <a:xfrm>
                <a:off x="5048342" y="1941344"/>
                <a:ext cx="557175" cy="519112"/>
                <a:chOff x="5048342" y="1941344"/>
                <a:chExt cx="557175" cy="519112"/>
              </a:xfrm>
            </p:grpSpPr>
            <p:sp>
              <p:nvSpPr>
                <p:cNvPr id="45" name="Freeform 50">
                  <a:extLst>
                    <a:ext uri="{FF2B5EF4-FFF2-40B4-BE49-F238E27FC236}">
                      <a16:creationId xmlns:a16="http://schemas.microsoft.com/office/drawing/2014/main" id="{822D0712-D69C-8743-BAA9-3BF02C29D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6788" y="1941344"/>
                  <a:ext cx="258729" cy="244474"/>
                </a:xfrm>
                <a:custGeom>
                  <a:avLst/>
                  <a:gdLst>
                    <a:gd name="T0" fmla="*/ 66 w 89"/>
                    <a:gd name="T1" fmla="*/ 84 h 84"/>
                    <a:gd name="T2" fmla="*/ 89 w 89"/>
                    <a:gd name="T3" fmla="*/ 84 h 84"/>
                    <a:gd name="T4" fmla="*/ 0 w 89"/>
                    <a:gd name="T5" fmla="*/ 0 h 84"/>
                    <a:gd name="T6" fmla="*/ 0 w 89"/>
                    <a:gd name="T7" fmla="*/ 23 h 84"/>
                    <a:gd name="T8" fmla="*/ 66 w 8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84">
                      <a:moveTo>
                        <a:pt x="66" y="84"/>
                      </a:moveTo>
                      <a:cubicBezTo>
                        <a:pt x="89" y="84"/>
                        <a:pt x="89" y="84"/>
                        <a:pt x="89" y="84"/>
                      </a:cubicBezTo>
                      <a:cubicBezTo>
                        <a:pt x="86" y="37"/>
                        <a:pt x="47" y="0"/>
                        <a:pt x="0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5" y="23"/>
                        <a:pt x="63" y="50"/>
                        <a:pt x="66" y="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7" name="Freeform 54">
                  <a:extLst>
                    <a:ext uri="{FF2B5EF4-FFF2-40B4-BE49-F238E27FC236}">
                      <a16:creationId xmlns:a16="http://schemas.microsoft.com/office/drawing/2014/main" id="{68269B6F-C694-324A-9308-94697D5DA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8534" y="2217568"/>
                  <a:ext cx="226983" cy="242888"/>
                </a:xfrm>
                <a:custGeom>
                  <a:avLst/>
                  <a:gdLst>
                    <a:gd name="T0" fmla="*/ 55 w 78"/>
                    <a:gd name="T1" fmla="*/ 0 h 83"/>
                    <a:gd name="T2" fmla="*/ 0 w 78"/>
                    <a:gd name="T3" fmla="*/ 60 h 83"/>
                    <a:gd name="T4" fmla="*/ 0 w 78"/>
                    <a:gd name="T5" fmla="*/ 83 h 83"/>
                    <a:gd name="T6" fmla="*/ 78 w 78"/>
                    <a:gd name="T7" fmla="*/ 0 h 83"/>
                    <a:gd name="T8" fmla="*/ 55 w 78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83">
                      <a:moveTo>
                        <a:pt x="55" y="0"/>
                      </a:moveTo>
                      <a:cubicBezTo>
                        <a:pt x="53" y="31"/>
                        <a:pt x="30" y="55"/>
                        <a:pt x="0" y="60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42" y="78"/>
                        <a:pt x="75" y="43"/>
                        <a:pt x="78" y="0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9" name="Freeform 52">
                  <a:extLst>
                    <a:ext uri="{FF2B5EF4-FFF2-40B4-BE49-F238E27FC236}">
                      <a16:creationId xmlns:a16="http://schemas.microsoft.com/office/drawing/2014/main" id="{4D105997-0BC4-7D4E-B34D-346F777D9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8342" y="2137856"/>
                  <a:ext cx="293648" cy="320675"/>
                </a:xfrm>
                <a:custGeom>
                  <a:avLst/>
                  <a:gdLst>
                    <a:gd name="T0" fmla="*/ 101 w 101"/>
                    <a:gd name="T1" fmla="*/ 87 h 110"/>
                    <a:gd name="T2" fmla="*/ 35 w 101"/>
                    <a:gd name="T3" fmla="*/ 25 h 110"/>
                    <a:gd name="T4" fmla="*/ 49 w 101"/>
                    <a:gd name="T5" fmla="*/ 25 h 110"/>
                    <a:gd name="T6" fmla="*/ 25 w 101"/>
                    <a:gd name="T7" fmla="*/ 0 h 110"/>
                    <a:gd name="T8" fmla="*/ 0 w 101"/>
                    <a:gd name="T9" fmla="*/ 25 h 110"/>
                    <a:gd name="T10" fmla="*/ 12 w 101"/>
                    <a:gd name="T11" fmla="*/ 25 h 110"/>
                    <a:gd name="T12" fmla="*/ 101 w 101"/>
                    <a:gd name="T13" fmla="*/ 110 h 110"/>
                    <a:gd name="T14" fmla="*/ 101 w 101"/>
                    <a:gd name="T15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10">
                      <a:moveTo>
                        <a:pt x="101" y="87"/>
                      </a:moveTo>
                      <a:cubicBezTo>
                        <a:pt x="66" y="87"/>
                        <a:pt x="37" y="60"/>
                        <a:pt x="35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5" y="72"/>
                        <a:pt x="54" y="110"/>
                        <a:pt x="101" y="110"/>
                      </a:cubicBezTo>
                      <a:lnTo>
                        <a:pt x="101" y="8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7A1370A-4A8A-1C46-82F9-F1C60594D767}"/>
                </a:ext>
              </a:extLst>
            </p:cNvPr>
            <p:cNvGrpSpPr/>
            <p:nvPr/>
          </p:nvGrpSpPr>
          <p:grpSpPr>
            <a:xfrm>
              <a:off x="8705100" y="3324123"/>
              <a:ext cx="2508990" cy="523220"/>
              <a:chOff x="9929856" y="3441889"/>
              <a:chExt cx="3465918" cy="722775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4CA335C-799E-1B40-98C1-989C2ED42983}"/>
                  </a:ext>
                </a:extLst>
              </p:cNvPr>
              <p:cNvSpPr txBox="1"/>
              <p:nvPr/>
            </p:nvSpPr>
            <p:spPr>
              <a:xfrm>
                <a:off x="10736669" y="3441889"/>
                <a:ext cx="2659105" cy="72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水平翻轉</a:t>
                </a: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88CCC249-2984-624E-8C74-1C420BE96F1A}"/>
                  </a:ext>
                </a:extLst>
              </p:cNvPr>
              <p:cNvGrpSpPr/>
              <p:nvPr/>
            </p:nvGrpSpPr>
            <p:grpSpPr>
              <a:xfrm>
                <a:off x="9929856" y="3591606"/>
                <a:ext cx="429698" cy="412055"/>
                <a:chOff x="10010076" y="3770396"/>
                <a:chExt cx="429698" cy="412055"/>
              </a:xfrm>
            </p:grpSpPr>
            <p:sp>
              <p:nvSpPr>
                <p:cNvPr id="52" name="稻壳儿小白白(http://dwz.cn/Wu2UP)">
                  <a:extLst>
                    <a:ext uri="{FF2B5EF4-FFF2-40B4-BE49-F238E27FC236}">
                      <a16:creationId xmlns:a16="http://schemas.microsoft.com/office/drawing/2014/main" id="{F05532CE-7984-CA48-AEDD-38631ECD2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0076" y="3770396"/>
                  <a:ext cx="404789" cy="174062"/>
                </a:xfrm>
                <a:custGeom>
                  <a:avLst/>
                  <a:gdLst>
                    <a:gd name="T0" fmla="*/ 2144813830 w 47"/>
                    <a:gd name="T1" fmla="*/ 559172269 h 20"/>
                    <a:gd name="T2" fmla="*/ 2099181649 w 47"/>
                    <a:gd name="T3" fmla="*/ 605768251 h 20"/>
                    <a:gd name="T4" fmla="*/ 547613191 w 47"/>
                    <a:gd name="T5" fmla="*/ 605768251 h 20"/>
                    <a:gd name="T6" fmla="*/ 547613191 w 47"/>
                    <a:gd name="T7" fmla="*/ 885357799 h 20"/>
                    <a:gd name="T8" fmla="*/ 547613191 w 47"/>
                    <a:gd name="T9" fmla="*/ 931953781 h 20"/>
                    <a:gd name="T10" fmla="*/ 501981011 w 47"/>
                    <a:gd name="T11" fmla="*/ 931953781 h 20"/>
                    <a:gd name="T12" fmla="*/ 0 w 47"/>
                    <a:gd name="T13" fmla="*/ 512576286 h 20"/>
                    <a:gd name="T14" fmla="*/ 0 w 47"/>
                    <a:gd name="T15" fmla="*/ 465980304 h 20"/>
                    <a:gd name="T16" fmla="*/ 0 w 47"/>
                    <a:gd name="T17" fmla="*/ 419377495 h 20"/>
                    <a:gd name="T18" fmla="*/ 501981011 w 47"/>
                    <a:gd name="T19" fmla="*/ 0 h 20"/>
                    <a:gd name="T20" fmla="*/ 547613191 w 47"/>
                    <a:gd name="T21" fmla="*/ 0 h 20"/>
                    <a:gd name="T22" fmla="*/ 547613191 w 47"/>
                    <a:gd name="T23" fmla="*/ 0 h 20"/>
                    <a:gd name="T24" fmla="*/ 547613191 w 47"/>
                    <a:gd name="T25" fmla="*/ 279589548 h 20"/>
                    <a:gd name="T26" fmla="*/ 2099181649 w 47"/>
                    <a:gd name="T27" fmla="*/ 279589548 h 20"/>
                    <a:gd name="T28" fmla="*/ 2144813830 w 47"/>
                    <a:gd name="T29" fmla="*/ 326185530 h 20"/>
                    <a:gd name="T30" fmla="*/ 2144813830 w 47"/>
                    <a:gd name="T31" fmla="*/ 559172269 h 2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7" h="20">
                      <a:moveTo>
                        <a:pt x="47" y="12"/>
                      </a:moveTo>
                      <a:cubicBezTo>
                        <a:pt x="47" y="13"/>
                        <a:pt x="46" y="13"/>
                        <a:pt x="46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9"/>
                        <a:pt x="0" y="9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7" y="7"/>
                        <a:pt x="47" y="7"/>
                      </a:cubicBezTo>
                      <a:lnTo>
                        <a:pt x="47" y="1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endParaRPr lang="zh-CN" altLang="en-US" sz="1600"/>
                </a:p>
              </p:txBody>
            </p:sp>
            <p:sp>
              <p:nvSpPr>
                <p:cNvPr id="53" name="稻壳儿小白白(http://dwz.cn/Wu2UP)">
                  <a:extLst>
                    <a:ext uri="{FF2B5EF4-FFF2-40B4-BE49-F238E27FC236}">
                      <a16:creationId xmlns:a16="http://schemas.microsoft.com/office/drawing/2014/main" id="{F95E8B99-2EDD-2B48-8588-EB8BB113E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103" y="4002319"/>
                  <a:ext cx="394671" cy="180132"/>
                </a:xfrm>
                <a:custGeom>
                  <a:avLst/>
                  <a:gdLst>
                    <a:gd name="T0" fmla="*/ 2083244586 w 46"/>
                    <a:gd name="T1" fmla="*/ 497915572 h 21"/>
                    <a:gd name="T2" fmla="*/ 1585076964 w 46"/>
                    <a:gd name="T3" fmla="*/ 950572208 h 21"/>
                    <a:gd name="T4" fmla="*/ 1539786551 w 46"/>
                    <a:gd name="T5" fmla="*/ 950572208 h 21"/>
                    <a:gd name="T6" fmla="*/ 1539786551 w 46"/>
                    <a:gd name="T7" fmla="*/ 905306544 h 21"/>
                    <a:gd name="T8" fmla="*/ 1539786551 w 46"/>
                    <a:gd name="T9" fmla="*/ 633712563 h 21"/>
                    <a:gd name="T10" fmla="*/ 0 w 46"/>
                    <a:gd name="T11" fmla="*/ 633712563 h 21"/>
                    <a:gd name="T12" fmla="*/ 0 w 46"/>
                    <a:gd name="T13" fmla="*/ 588446899 h 21"/>
                    <a:gd name="T14" fmla="*/ 0 w 46"/>
                    <a:gd name="T15" fmla="*/ 362125309 h 21"/>
                    <a:gd name="T16" fmla="*/ 0 w 46"/>
                    <a:gd name="T17" fmla="*/ 316859645 h 21"/>
                    <a:gd name="T18" fmla="*/ 1539786551 w 46"/>
                    <a:gd name="T19" fmla="*/ 316859645 h 21"/>
                    <a:gd name="T20" fmla="*/ 1539786551 w 46"/>
                    <a:gd name="T21" fmla="*/ 45265664 h 21"/>
                    <a:gd name="T22" fmla="*/ 1539786551 w 46"/>
                    <a:gd name="T23" fmla="*/ 0 h 21"/>
                    <a:gd name="T24" fmla="*/ 1585076964 w 46"/>
                    <a:gd name="T25" fmla="*/ 0 h 21"/>
                    <a:gd name="T26" fmla="*/ 2083244586 w 46"/>
                    <a:gd name="T27" fmla="*/ 452656636 h 21"/>
                    <a:gd name="T28" fmla="*/ 2083244586 w 46"/>
                    <a:gd name="T29" fmla="*/ 452656636 h 21"/>
                    <a:gd name="T30" fmla="*/ 2083244586 w 46"/>
                    <a:gd name="T31" fmla="*/ 497915572 h 2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6" h="21">
                      <a:moveTo>
                        <a:pt x="46" y="1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4" y="21"/>
                      </a:cubicBezTo>
                      <a:cubicBezTo>
                        <a:pt x="34" y="21"/>
                        <a:pt x="34" y="20"/>
                        <a:pt x="34" y="20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4" y="1"/>
                        <a:pt x="34" y="0"/>
                        <a:pt x="34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endParaRPr lang="zh-CN" altLang="en-US" sz="1600" dirty="0"/>
                </a:p>
              </p:txBody>
            </p:sp>
          </p:grp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EA8B47A9-9A13-C346-B63C-130FBB621B03}"/>
                </a:ext>
              </a:extLst>
            </p:cNvPr>
            <p:cNvGrpSpPr/>
            <p:nvPr/>
          </p:nvGrpSpPr>
          <p:grpSpPr>
            <a:xfrm>
              <a:off x="8743325" y="4486597"/>
              <a:ext cx="2489101" cy="523220"/>
              <a:chOff x="10000902" y="4337477"/>
              <a:chExt cx="3438441" cy="722775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999D37B-9F32-1447-9CF8-A25F57A0B9B6}"/>
                  </a:ext>
                </a:extLst>
              </p:cNvPr>
              <p:cNvSpPr txBox="1"/>
              <p:nvPr/>
            </p:nvSpPr>
            <p:spPr>
              <a:xfrm>
                <a:off x="10780239" y="4337477"/>
                <a:ext cx="2659104" cy="72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垂直翻轉</a:t>
                </a:r>
              </a:p>
            </p:txBody>
          </p:sp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0218CC02-4AD7-EC49-9B2D-E493D08BF7CE}"/>
                  </a:ext>
                </a:extLst>
              </p:cNvPr>
              <p:cNvGrpSpPr/>
              <p:nvPr/>
            </p:nvGrpSpPr>
            <p:grpSpPr>
              <a:xfrm>
                <a:off x="10000902" y="4458510"/>
                <a:ext cx="376894" cy="402984"/>
                <a:chOff x="9937084" y="5131856"/>
                <a:chExt cx="376894" cy="402984"/>
              </a:xfrm>
            </p:grpSpPr>
            <p:sp>
              <p:nvSpPr>
                <p:cNvPr id="56" name="稻壳儿小白白(http://dwz.cn/Wu2UP)">
                  <a:extLst>
                    <a:ext uri="{FF2B5EF4-FFF2-40B4-BE49-F238E27FC236}">
                      <a16:creationId xmlns:a16="http://schemas.microsoft.com/office/drawing/2014/main" id="{2C153420-8F4F-2B47-ABCE-4FCB0B05E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7799" y="5131856"/>
                  <a:ext cx="176179" cy="402984"/>
                </a:xfrm>
                <a:custGeom>
                  <a:avLst/>
                  <a:gdLst>
                    <a:gd name="T0" fmla="*/ 908342894 w 21"/>
                    <a:gd name="T1" fmla="*/ 1626442685 h 47"/>
                    <a:gd name="T2" fmla="*/ 475799285 w 21"/>
                    <a:gd name="T3" fmla="*/ 2078230453 h 47"/>
                    <a:gd name="T4" fmla="*/ 475799285 w 21"/>
                    <a:gd name="T5" fmla="*/ 2123412590 h 47"/>
                    <a:gd name="T6" fmla="*/ 432543609 w 21"/>
                    <a:gd name="T7" fmla="*/ 2078230453 h 47"/>
                    <a:gd name="T8" fmla="*/ 0 w 21"/>
                    <a:gd name="T9" fmla="*/ 1626442685 h 47"/>
                    <a:gd name="T10" fmla="*/ 0 w 21"/>
                    <a:gd name="T11" fmla="*/ 1581267269 h 47"/>
                    <a:gd name="T12" fmla="*/ 43255676 w 21"/>
                    <a:gd name="T13" fmla="*/ 1581267269 h 47"/>
                    <a:gd name="T14" fmla="*/ 302783157 w 21"/>
                    <a:gd name="T15" fmla="*/ 1581267269 h 47"/>
                    <a:gd name="T16" fmla="*/ 302783157 w 21"/>
                    <a:gd name="T17" fmla="*/ 45182138 h 47"/>
                    <a:gd name="T18" fmla="*/ 346032256 w 21"/>
                    <a:gd name="T19" fmla="*/ 0 h 47"/>
                    <a:gd name="T20" fmla="*/ 562310637 w 21"/>
                    <a:gd name="T21" fmla="*/ 0 h 47"/>
                    <a:gd name="T22" fmla="*/ 605559737 w 21"/>
                    <a:gd name="T23" fmla="*/ 45182138 h 47"/>
                    <a:gd name="T24" fmla="*/ 605559737 w 21"/>
                    <a:gd name="T25" fmla="*/ 1581267269 h 47"/>
                    <a:gd name="T26" fmla="*/ 865087218 w 21"/>
                    <a:gd name="T27" fmla="*/ 1581267269 h 47"/>
                    <a:gd name="T28" fmla="*/ 908342894 w 21"/>
                    <a:gd name="T29" fmla="*/ 1581267269 h 47"/>
                    <a:gd name="T30" fmla="*/ 908342894 w 21"/>
                    <a:gd name="T31" fmla="*/ 1626442685 h 4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" h="47">
                      <a:moveTo>
                        <a:pt x="21" y="36"/>
                      </a:move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1" y="47"/>
                        <a:pt x="11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5"/>
                        <a:pt x="0" y="35"/>
                      </a:cubicBezTo>
                      <a:cubicBezTo>
                        <a:pt x="0" y="35"/>
                        <a:pt x="1" y="35"/>
                        <a:pt x="1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0"/>
                        <a:pt x="8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4" y="0"/>
                        <a:pt x="14" y="1"/>
                        <a:pt x="14" y="1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1" y="35"/>
                        <a:pt x="21" y="35"/>
                      </a:cubicBezTo>
                      <a:cubicBezTo>
                        <a:pt x="21" y="35"/>
                        <a:pt x="21" y="36"/>
                        <a:pt x="21" y="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endParaRPr lang="zh-CN" altLang="en-US" sz="1600"/>
                </a:p>
              </p:txBody>
            </p:sp>
            <p:sp>
              <p:nvSpPr>
                <p:cNvPr id="59" name="稻壳儿小白白(http://dwz.cn/Wu2UP)">
                  <a:extLst>
                    <a:ext uri="{FF2B5EF4-FFF2-40B4-BE49-F238E27FC236}">
                      <a16:creationId xmlns:a16="http://schemas.microsoft.com/office/drawing/2014/main" id="{9F9EFBC8-EBBE-904B-846D-9AF61082A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7084" y="5131858"/>
                  <a:ext cx="176178" cy="394884"/>
                </a:xfrm>
                <a:custGeom>
                  <a:avLst/>
                  <a:gdLst>
                    <a:gd name="T0" fmla="*/ 865087218 w 21"/>
                    <a:gd name="T1" fmla="*/ 543449550 h 46"/>
                    <a:gd name="T2" fmla="*/ 605559737 w 21"/>
                    <a:gd name="T3" fmla="*/ 543449550 h 46"/>
                    <a:gd name="T4" fmla="*/ 605559737 w 21"/>
                    <a:gd name="T5" fmla="*/ 2037940861 h 46"/>
                    <a:gd name="T6" fmla="*/ 562310637 w 21"/>
                    <a:gd name="T7" fmla="*/ 2083231127 h 46"/>
                    <a:gd name="T8" fmla="*/ 346032256 w 21"/>
                    <a:gd name="T9" fmla="*/ 2083231127 h 46"/>
                    <a:gd name="T10" fmla="*/ 302783157 w 21"/>
                    <a:gd name="T11" fmla="*/ 2037940861 h 46"/>
                    <a:gd name="T12" fmla="*/ 302783157 w 21"/>
                    <a:gd name="T13" fmla="*/ 543449550 h 46"/>
                    <a:gd name="T14" fmla="*/ 43255676 w 21"/>
                    <a:gd name="T15" fmla="*/ 543449550 h 46"/>
                    <a:gd name="T16" fmla="*/ 0 w 21"/>
                    <a:gd name="T17" fmla="*/ 498166013 h 46"/>
                    <a:gd name="T18" fmla="*/ 0 w 21"/>
                    <a:gd name="T19" fmla="*/ 452875747 h 46"/>
                    <a:gd name="T20" fmla="*/ 432543609 w 21"/>
                    <a:gd name="T21" fmla="*/ 0 h 46"/>
                    <a:gd name="T22" fmla="*/ 432543609 w 21"/>
                    <a:gd name="T23" fmla="*/ 0 h 46"/>
                    <a:gd name="T24" fmla="*/ 475799285 w 21"/>
                    <a:gd name="T25" fmla="*/ 0 h 46"/>
                    <a:gd name="T26" fmla="*/ 908342894 w 21"/>
                    <a:gd name="T27" fmla="*/ 452875747 h 46"/>
                    <a:gd name="T28" fmla="*/ 908342894 w 21"/>
                    <a:gd name="T29" fmla="*/ 498166013 h 46"/>
                    <a:gd name="T30" fmla="*/ 865087218 w 21"/>
                    <a:gd name="T31" fmla="*/ 543449550 h 4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" h="46">
                      <a:moveTo>
                        <a:pt x="20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45"/>
                        <a:pt x="14" y="45"/>
                        <a:pt x="14" y="45"/>
                      </a:cubicBezTo>
                      <a:cubicBezTo>
                        <a:pt x="14" y="46"/>
                        <a:pt x="14" y="46"/>
                        <a:pt x="13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7" y="46"/>
                        <a:pt x="7" y="46"/>
                        <a:pt x="7" y="45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2"/>
                        <a:pt x="0" y="12"/>
                        <a:pt x="0" y="11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2"/>
                        <a:pt x="20" y="12"/>
                        <a:pt x="20" y="1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endParaRPr lang="zh-CN" altLang="en-US" sz="1600"/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FAEE2AE-2E04-B349-8A63-50C1F6FA5414}"/>
                </a:ext>
              </a:extLst>
            </p:cNvPr>
            <p:cNvGrpSpPr/>
            <p:nvPr/>
          </p:nvGrpSpPr>
          <p:grpSpPr>
            <a:xfrm>
              <a:off x="5449226" y="3324123"/>
              <a:ext cx="2912331" cy="523220"/>
              <a:chOff x="4002907" y="4879976"/>
              <a:chExt cx="4023092" cy="722775"/>
            </a:xfrm>
          </p:grpSpPr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19EF453-9C68-4241-9099-BD46868C44E1}"/>
                  </a:ext>
                </a:extLst>
              </p:cNvPr>
              <p:cNvSpPr txBox="1"/>
              <p:nvPr/>
            </p:nvSpPr>
            <p:spPr>
              <a:xfrm>
                <a:off x="4753915" y="4879976"/>
                <a:ext cx="3272084" cy="72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水平位置平移</a:t>
                </a:r>
              </a:p>
            </p:txBody>
          </p:sp>
          <p:sp>
            <p:nvSpPr>
              <p:cNvPr id="16" name="左-右雙向箭號 15">
                <a:extLst>
                  <a:ext uri="{FF2B5EF4-FFF2-40B4-BE49-F238E27FC236}">
                    <a16:creationId xmlns:a16="http://schemas.microsoft.com/office/drawing/2014/main" id="{B42D2BAC-6498-1A42-A35A-11ADC896EA75}"/>
                  </a:ext>
                </a:extLst>
              </p:cNvPr>
              <p:cNvSpPr/>
              <p:nvPr/>
            </p:nvSpPr>
            <p:spPr>
              <a:xfrm>
                <a:off x="4002907" y="5076391"/>
                <a:ext cx="497409" cy="254726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D9DCD5DA-76D0-0C4A-98BD-2D171CD48D2C}"/>
                </a:ext>
              </a:extLst>
            </p:cNvPr>
            <p:cNvGrpSpPr/>
            <p:nvPr/>
          </p:nvGrpSpPr>
          <p:grpSpPr>
            <a:xfrm>
              <a:off x="5540206" y="4486597"/>
              <a:ext cx="2825478" cy="523221"/>
              <a:chOff x="4302827" y="6127651"/>
              <a:chExt cx="3903112" cy="722776"/>
            </a:xfrm>
          </p:grpSpPr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06EAF6E-DCF4-934E-903C-FA6438C4B453}"/>
                  </a:ext>
                </a:extLst>
              </p:cNvPr>
              <p:cNvSpPr txBox="1"/>
              <p:nvPr/>
            </p:nvSpPr>
            <p:spPr>
              <a:xfrm>
                <a:off x="4933857" y="6127651"/>
                <a:ext cx="3272082" cy="72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垂直位置平移</a:t>
                </a:r>
              </a:p>
            </p:txBody>
          </p:sp>
          <p:sp>
            <p:nvSpPr>
              <p:cNvPr id="17" name="上-下雙向箭號 16">
                <a:extLst>
                  <a:ext uri="{FF2B5EF4-FFF2-40B4-BE49-F238E27FC236}">
                    <a16:creationId xmlns:a16="http://schemas.microsoft.com/office/drawing/2014/main" id="{CED5C532-788E-4745-A53B-456B3B243C99}"/>
                  </a:ext>
                </a:extLst>
              </p:cNvPr>
              <p:cNvSpPr/>
              <p:nvPr/>
            </p:nvSpPr>
            <p:spPr>
              <a:xfrm>
                <a:off x="4302827" y="6272718"/>
                <a:ext cx="269837" cy="432640"/>
              </a:xfrm>
              <a:prstGeom prst="up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 dirty="0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2D1B460-539D-0843-A72F-3E8A57252378}"/>
                </a:ext>
              </a:extLst>
            </p:cNvPr>
            <p:cNvGrpSpPr/>
            <p:nvPr/>
          </p:nvGrpSpPr>
          <p:grpSpPr>
            <a:xfrm>
              <a:off x="5464908" y="5649072"/>
              <a:ext cx="2973874" cy="523220"/>
              <a:chOff x="5503466" y="6133453"/>
              <a:chExt cx="2973874" cy="523220"/>
            </a:xfrm>
          </p:grpSpPr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2D2B5F4-8F33-3140-8291-B54439FBB8CE}"/>
                  </a:ext>
                </a:extLst>
              </p:cNvPr>
              <p:cNvSpPr txBox="1"/>
              <p:nvPr/>
            </p:nvSpPr>
            <p:spPr>
              <a:xfrm>
                <a:off x="6108666" y="6133453"/>
                <a:ext cx="2368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錯切變換</a:t>
                </a:r>
              </a:p>
            </p:txBody>
          </p:sp>
          <p:sp>
            <p:nvSpPr>
              <p:cNvPr id="24" name="平行四邊形 23">
                <a:extLst>
                  <a:ext uri="{FF2B5EF4-FFF2-40B4-BE49-F238E27FC236}">
                    <a16:creationId xmlns:a16="http://schemas.microsoft.com/office/drawing/2014/main" id="{ACCE3B53-D69D-DB4F-B8CB-D8CE7BA3398F}"/>
                  </a:ext>
                </a:extLst>
              </p:cNvPr>
              <p:cNvSpPr/>
              <p:nvPr/>
            </p:nvSpPr>
            <p:spPr>
              <a:xfrm>
                <a:off x="5503466" y="6225286"/>
                <a:ext cx="403341" cy="264553"/>
              </a:xfrm>
              <a:prstGeom prst="parallelogram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386B5F4-C68E-B142-A754-F7645D88176A}"/>
                </a:ext>
              </a:extLst>
            </p:cNvPr>
            <p:cNvGrpSpPr/>
            <p:nvPr/>
          </p:nvGrpSpPr>
          <p:grpSpPr>
            <a:xfrm>
              <a:off x="8670575" y="2161648"/>
              <a:ext cx="2525184" cy="523220"/>
              <a:chOff x="8670575" y="2161648"/>
              <a:chExt cx="2525184" cy="523220"/>
            </a:xfrm>
          </p:grpSpPr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EEF63BB-30EC-4C43-B06A-6EB0DFA87063}"/>
                  </a:ext>
                </a:extLst>
              </p:cNvPr>
              <p:cNvSpPr txBox="1"/>
              <p:nvPr/>
            </p:nvSpPr>
            <p:spPr>
              <a:xfrm>
                <a:off x="9270823" y="2161648"/>
                <a:ext cx="1924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圖片縮放</a:t>
                </a:r>
              </a:p>
            </p:txBody>
          </p:sp>
          <p:sp>
            <p:nvSpPr>
              <p:cNvPr id="27" name="左-右雙向箭號圖說文字 26">
                <a:extLst>
                  <a:ext uri="{FF2B5EF4-FFF2-40B4-BE49-F238E27FC236}">
                    <a16:creationId xmlns:a16="http://schemas.microsoft.com/office/drawing/2014/main" id="{122B62C0-7E61-324B-AB4E-FAA1480FEB50}"/>
                  </a:ext>
                </a:extLst>
              </p:cNvPr>
              <p:cNvSpPr/>
              <p:nvPr/>
            </p:nvSpPr>
            <p:spPr>
              <a:xfrm>
                <a:off x="8670575" y="2218532"/>
                <a:ext cx="501395" cy="352725"/>
              </a:xfrm>
              <a:prstGeom prst="leftRightArrowCallout">
                <a:avLst>
                  <a:gd name="adj1" fmla="val 31126"/>
                  <a:gd name="adj2" fmla="val 30494"/>
                  <a:gd name="adj3" fmla="val 33597"/>
                  <a:gd name="adj4" fmla="val 21573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FE173E06-BE42-684F-9BB5-BC0FD362F3D5}"/>
                </a:ext>
              </a:extLst>
            </p:cNvPr>
            <p:cNvGrpSpPr/>
            <p:nvPr/>
          </p:nvGrpSpPr>
          <p:grpSpPr>
            <a:xfrm>
              <a:off x="8743325" y="5617123"/>
              <a:ext cx="2877840" cy="555169"/>
              <a:chOff x="8743325" y="5617123"/>
              <a:chExt cx="2877840" cy="555169"/>
            </a:xfrm>
          </p:grpSpPr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38C7B472-7573-F24D-8AB1-68C660AF75C8}"/>
                  </a:ext>
                </a:extLst>
              </p:cNvPr>
              <p:cNvSpPr txBox="1"/>
              <p:nvPr/>
            </p:nvSpPr>
            <p:spPr>
              <a:xfrm>
                <a:off x="9252491" y="5649072"/>
                <a:ext cx="2368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800" dirty="0">
                    <a:latin typeface="Hannotate SC" panose="03000500000000000000" pitchFamily="66" charset="-122"/>
                    <a:ea typeface="Hannotate SC" panose="03000500000000000000" pitchFamily="66" charset="-122"/>
                  </a:rPr>
                  <a:t>填充模式</a:t>
                </a:r>
                <a:endParaRPr kumimoji="1" lang="en-US" altLang="zh-TW" sz="2800" dirty="0">
                  <a:latin typeface="Hannotate SC" panose="03000500000000000000" pitchFamily="66" charset="-122"/>
                  <a:ea typeface="Hannotate SC" panose="03000500000000000000" pitchFamily="66" charset="-122"/>
                </a:endParaRPr>
              </a:p>
            </p:txBody>
          </p:sp>
          <p:sp>
            <p:nvSpPr>
              <p:cNvPr id="103" name="稻壳儿小白白(http://dwz.cn/Wu2UP)">
                <a:extLst>
                  <a:ext uri="{FF2B5EF4-FFF2-40B4-BE49-F238E27FC236}">
                    <a16:creationId xmlns:a16="http://schemas.microsoft.com/office/drawing/2014/main" id="{39DDC614-2415-C446-ADDF-1D25D80BDA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43325" y="5617123"/>
                <a:ext cx="468000" cy="447761"/>
              </a:xfrm>
              <a:custGeom>
                <a:avLst/>
                <a:gdLst>
                  <a:gd name="T0" fmla="*/ 1782078760 w 44"/>
                  <a:gd name="T1" fmla="*/ 1521785451 h 42"/>
                  <a:gd name="T2" fmla="*/ 1470215477 w 44"/>
                  <a:gd name="T3" fmla="*/ 1387507116 h 42"/>
                  <a:gd name="T4" fmla="*/ 1336560739 w 44"/>
                  <a:gd name="T5" fmla="*/ 1521785451 h 42"/>
                  <a:gd name="T6" fmla="*/ 1381114543 w 44"/>
                  <a:gd name="T7" fmla="*/ 1835092646 h 42"/>
                  <a:gd name="T8" fmla="*/ 1381114543 w 44"/>
                  <a:gd name="T9" fmla="*/ 1835092646 h 42"/>
                  <a:gd name="T10" fmla="*/ 1336560739 w 44"/>
                  <a:gd name="T11" fmla="*/ 1835092646 h 42"/>
                  <a:gd name="T12" fmla="*/ 980143652 w 44"/>
                  <a:gd name="T13" fmla="*/ 1879849861 h 42"/>
                  <a:gd name="T14" fmla="*/ 801935108 w 44"/>
                  <a:gd name="T15" fmla="*/ 1745578216 h 42"/>
                  <a:gd name="T16" fmla="*/ 935589847 w 44"/>
                  <a:gd name="T17" fmla="*/ 1432264331 h 42"/>
                  <a:gd name="T18" fmla="*/ 712834174 w 44"/>
                  <a:gd name="T19" fmla="*/ 1208478256 h 42"/>
                  <a:gd name="T20" fmla="*/ 445518021 w 44"/>
                  <a:gd name="T21" fmla="*/ 1432264331 h 42"/>
                  <a:gd name="T22" fmla="*/ 579172760 w 44"/>
                  <a:gd name="T23" fmla="*/ 1700814311 h 42"/>
                  <a:gd name="T24" fmla="*/ 534625630 w 44"/>
                  <a:gd name="T25" fmla="*/ 1835092646 h 42"/>
                  <a:gd name="T26" fmla="*/ 356417087 w 44"/>
                  <a:gd name="T27" fmla="*/ 1879849861 h 42"/>
                  <a:gd name="T28" fmla="*/ 89100934 w 44"/>
                  <a:gd name="T29" fmla="*/ 1835092646 h 42"/>
                  <a:gd name="T30" fmla="*/ 0 w 44"/>
                  <a:gd name="T31" fmla="*/ 1835092646 h 42"/>
                  <a:gd name="T32" fmla="*/ 0 w 44"/>
                  <a:gd name="T33" fmla="*/ 1835092646 h 42"/>
                  <a:gd name="T34" fmla="*/ 0 w 44"/>
                  <a:gd name="T35" fmla="*/ 1835092646 h 42"/>
                  <a:gd name="T36" fmla="*/ 0 w 44"/>
                  <a:gd name="T37" fmla="*/ 581857175 h 42"/>
                  <a:gd name="T38" fmla="*/ 89100934 w 44"/>
                  <a:gd name="T39" fmla="*/ 626614390 h 42"/>
                  <a:gd name="T40" fmla="*/ 356417087 w 44"/>
                  <a:gd name="T41" fmla="*/ 626614390 h 42"/>
                  <a:gd name="T42" fmla="*/ 534625630 w 44"/>
                  <a:gd name="T43" fmla="*/ 581857175 h 42"/>
                  <a:gd name="T44" fmla="*/ 579172760 w 44"/>
                  <a:gd name="T45" fmla="*/ 492342745 h 42"/>
                  <a:gd name="T46" fmla="*/ 445518021 w 44"/>
                  <a:gd name="T47" fmla="*/ 179035550 h 42"/>
                  <a:gd name="T48" fmla="*/ 712834174 w 44"/>
                  <a:gd name="T49" fmla="*/ 0 h 42"/>
                  <a:gd name="T50" fmla="*/ 935589847 w 44"/>
                  <a:gd name="T51" fmla="*/ 179035550 h 42"/>
                  <a:gd name="T52" fmla="*/ 801935108 w 44"/>
                  <a:gd name="T53" fmla="*/ 492342745 h 42"/>
                  <a:gd name="T54" fmla="*/ 980143652 w 44"/>
                  <a:gd name="T55" fmla="*/ 626614390 h 42"/>
                  <a:gd name="T56" fmla="*/ 1381114543 w 44"/>
                  <a:gd name="T57" fmla="*/ 581857175 h 42"/>
                  <a:gd name="T58" fmla="*/ 1381114543 w 44"/>
                  <a:gd name="T59" fmla="*/ 581857175 h 42"/>
                  <a:gd name="T60" fmla="*/ 1336560739 w 44"/>
                  <a:gd name="T61" fmla="*/ 671378296 h 42"/>
                  <a:gd name="T62" fmla="*/ 1336560739 w 44"/>
                  <a:gd name="T63" fmla="*/ 984685491 h 42"/>
                  <a:gd name="T64" fmla="*/ 1381114543 w 44"/>
                  <a:gd name="T65" fmla="*/ 1118957136 h 42"/>
                  <a:gd name="T66" fmla="*/ 1470215477 w 44"/>
                  <a:gd name="T67" fmla="*/ 1163714351 h 42"/>
                  <a:gd name="T68" fmla="*/ 1782078760 w 44"/>
                  <a:gd name="T69" fmla="*/ 1074199921 h 42"/>
                  <a:gd name="T70" fmla="*/ 1960287303 w 44"/>
                  <a:gd name="T71" fmla="*/ 1297992686 h 42"/>
                  <a:gd name="T72" fmla="*/ 1782078760 w 44"/>
                  <a:gd name="T73" fmla="*/ 1521785451 h 4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4" h="42">
                    <a:moveTo>
                      <a:pt x="40" y="34"/>
                    </a:moveTo>
                    <a:cubicBezTo>
                      <a:pt x="37" y="34"/>
                      <a:pt x="36" y="31"/>
                      <a:pt x="33" y="31"/>
                    </a:cubicBezTo>
                    <a:cubicBezTo>
                      <a:pt x="31" y="31"/>
                      <a:pt x="30" y="32"/>
                      <a:pt x="30" y="34"/>
                    </a:cubicBezTo>
                    <a:cubicBezTo>
                      <a:pt x="30" y="37"/>
                      <a:pt x="31" y="39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1"/>
                      <a:pt x="24" y="42"/>
                      <a:pt x="22" y="42"/>
                    </a:cubicBezTo>
                    <a:cubicBezTo>
                      <a:pt x="20" y="42"/>
                      <a:pt x="18" y="41"/>
                      <a:pt x="18" y="39"/>
                    </a:cubicBezTo>
                    <a:cubicBezTo>
                      <a:pt x="18" y="36"/>
                      <a:pt x="21" y="35"/>
                      <a:pt x="21" y="32"/>
                    </a:cubicBezTo>
                    <a:cubicBezTo>
                      <a:pt x="21" y="29"/>
                      <a:pt x="18" y="27"/>
                      <a:pt x="16" y="27"/>
                    </a:cubicBezTo>
                    <a:cubicBezTo>
                      <a:pt x="13" y="27"/>
                      <a:pt x="10" y="29"/>
                      <a:pt x="10" y="32"/>
                    </a:cubicBezTo>
                    <a:cubicBezTo>
                      <a:pt x="10" y="35"/>
                      <a:pt x="13" y="37"/>
                      <a:pt x="13" y="38"/>
                    </a:cubicBezTo>
                    <a:cubicBezTo>
                      <a:pt x="13" y="39"/>
                      <a:pt x="12" y="40"/>
                      <a:pt x="12" y="41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6" y="42"/>
                      <a:pt x="4" y="41"/>
                      <a:pt x="2" y="41"/>
                    </a:cubicBezTo>
                    <a:cubicBezTo>
                      <a:pt x="1" y="41"/>
                      <a:pt x="1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2" y="14"/>
                      <a:pt x="2" y="14"/>
                    </a:cubicBezTo>
                    <a:cubicBezTo>
                      <a:pt x="4" y="14"/>
                      <a:pt x="6" y="14"/>
                      <a:pt x="8" y="14"/>
                    </a:cubicBezTo>
                    <a:cubicBezTo>
                      <a:pt x="10" y="14"/>
                      <a:pt x="11" y="14"/>
                      <a:pt x="12" y="13"/>
                    </a:cubicBezTo>
                    <a:cubicBezTo>
                      <a:pt x="12" y="13"/>
                      <a:pt x="13" y="12"/>
                      <a:pt x="13" y="11"/>
                    </a:cubicBezTo>
                    <a:cubicBezTo>
                      <a:pt x="13" y="9"/>
                      <a:pt x="10" y="8"/>
                      <a:pt x="10" y="4"/>
                    </a:cubicBezTo>
                    <a:cubicBezTo>
                      <a:pt x="10" y="1"/>
                      <a:pt x="13" y="0"/>
                      <a:pt x="16" y="0"/>
                    </a:cubicBezTo>
                    <a:cubicBezTo>
                      <a:pt x="18" y="0"/>
                      <a:pt x="21" y="1"/>
                      <a:pt x="21" y="4"/>
                    </a:cubicBezTo>
                    <a:cubicBezTo>
                      <a:pt x="21" y="7"/>
                      <a:pt x="18" y="8"/>
                      <a:pt x="18" y="11"/>
                    </a:cubicBezTo>
                    <a:cubicBezTo>
                      <a:pt x="18" y="13"/>
                      <a:pt x="20" y="14"/>
                      <a:pt x="22" y="14"/>
                    </a:cubicBezTo>
                    <a:cubicBezTo>
                      <a:pt x="25" y="14"/>
                      <a:pt x="28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0" y="15"/>
                      <a:pt x="30" y="15"/>
                    </a:cubicBezTo>
                    <a:cubicBezTo>
                      <a:pt x="30" y="17"/>
                      <a:pt x="30" y="20"/>
                      <a:pt x="30" y="22"/>
                    </a:cubicBezTo>
                    <a:cubicBezTo>
                      <a:pt x="30" y="23"/>
                      <a:pt x="30" y="24"/>
                      <a:pt x="31" y="25"/>
                    </a:cubicBezTo>
                    <a:cubicBezTo>
                      <a:pt x="31" y="26"/>
                      <a:pt x="32" y="26"/>
                      <a:pt x="33" y="26"/>
                    </a:cubicBezTo>
                    <a:cubicBezTo>
                      <a:pt x="35" y="26"/>
                      <a:pt x="36" y="24"/>
                      <a:pt x="40" y="24"/>
                    </a:cubicBezTo>
                    <a:cubicBezTo>
                      <a:pt x="43" y="24"/>
                      <a:pt x="44" y="26"/>
                      <a:pt x="44" y="29"/>
                    </a:cubicBezTo>
                    <a:cubicBezTo>
                      <a:pt x="44" y="32"/>
                      <a:pt x="43" y="34"/>
                      <a:pt x="40" y="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509B78A1-4757-6A4A-B3AD-E96849EC791A}"/>
              </a:ext>
            </a:extLst>
          </p:cNvPr>
          <p:cNvGrpSpPr/>
          <p:nvPr/>
        </p:nvGrpSpPr>
        <p:grpSpPr>
          <a:xfrm>
            <a:off x="6256175" y="207176"/>
            <a:ext cx="5769170" cy="1371777"/>
            <a:chOff x="6256175" y="207176"/>
            <a:chExt cx="5769170" cy="1371777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5F8C391E-CB54-A04F-9346-555C2A6331F7}"/>
                </a:ext>
              </a:extLst>
            </p:cNvPr>
            <p:cNvGrpSpPr/>
            <p:nvPr/>
          </p:nvGrpSpPr>
          <p:grpSpPr>
            <a:xfrm>
              <a:off x="6256175" y="207176"/>
              <a:ext cx="5769170" cy="1371777"/>
              <a:chOff x="6256175" y="207176"/>
              <a:chExt cx="5769170" cy="1371777"/>
            </a:xfrm>
          </p:grpSpPr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1B9D8992-6DEF-7541-9339-94393DD73163}"/>
                  </a:ext>
                </a:extLst>
              </p:cNvPr>
              <p:cNvGrpSpPr/>
              <p:nvPr/>
            </p:nvGrpSpPr>
            <p:grpSpPr>
              <a:xfrm>
                <a:off x="6256175" y="207176"/>
                <a:ext cx="5769170" cy="1371777"/>
                <a:chOff x="6256175" y="207176"/>
                <a:chExt cx="5769170" cy="1371777"/>
              </a:xfrm>
            </p:grpSpPr>
            <p:grpSp>
              <p:nvGrpSpPr>
                <p:cNvPr id="109" name="组合 13">
                  <a:extLst>
                    <a:ext uri="{FF2B5EF4-FFF2-40B4-BE49-F238E27FC236}">
                      <a16:creationId xmlns:a16="http://schemas.microsoft.com/office/drawing/2014/main" id="{9589682A-DE7B-544F-A94B-A2069A74188F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128" name="组合 14">
                    <a:extLst>
                      <a:ext uri="{FF2B5EF4-FFF2-40B4-BE49-F238E27FC236}">
                        <a16:creationId xmlns:a16="http://schemas.microsoft.com/office/drawing/2014/main" id="{756F1112-7E55-3448-8458-90B79FB7248C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130" name="Freeform 5">
                      <a:extLst>
                        <a:ext uri="{FF2B5EF4-FFF2-40B4-BE49-F238E27FC236}">
                          <a16:creationId xmlns:a16="http://schemas.microsoft.com/office/drawing/2014/main" id="{D10A45D1-1921-D64B-87BB-C84E6DA8AF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31" name="KSO_Shape">
                      <a:extLst>
                        <a:ext uri="{FF2B5EF4-FFF2-40B4-BE49-F238E27FC236}">
                          <a16:creationId xmlns:a16="http://schemas.microsoft.com/office/drawing/2014/main" id="{3AE60115-7D7B-0743-9EF5-967697F89D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29" name="前言">
                    <a:extLst>
                      <a:ext uri="{FF2B5EF4-FFF2-40B4-BE49-F238E27FC236}">
                        <a16:creationId xmlns:a16="http://schemas.microsoft.com/office/drawing/2014/main" id="{C85368AC-72EF-DA4B-A7F3-22A9EF468D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110" name="组合 18">
                  <a:extLst>
                    <a:ext uri="{FF2B5EF4-FFF2-40B4-BE49-F238E27FC236}">
                      <a16:creationId xmlns:a16="http://schemas.microsoft.com/office/drawing/2014/main" id="{4330F592-39C7-BE4A-AFC6-782524F64EA6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124" name="组合 19">
                    <a:extLst>
                      <a:ext uri="{FF2B5EF4-FFF2-40B4-BE49-F238E27FC236}">
                        <a16:creationId xmlns:a16="http://schemas.microsoft.com/office/drawing/2014/main" id="{D14C0E19-EAA1-B14D-AB6F-055D7960A451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126" name="Freeform 5">
                      <a:extLst>
                        <a:ext uri="{FF2B5EF4-FFF2-40B4-BE49-F238E27FC236}">
                          <a16:creationId xmlns:a16="http://schemas.microsoft.com/office/drawing/2014/main" id="{301D8796-579F-844D-9616-70845A440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27" name="Freeform 12">
                      <a:extLst>
                        <a:ext uri="{FF2B5EF4-FFF2-40B4-BE49-F238E27FC236}">
                          <a16:creationId xmlns:a16="http://schemas.microsoft.com/office/drawing/2014/main" id="{B14F0DA7-EF62-A74D-9766-F71780621AA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25" name="前言">
                    <a:extLst>
                      <a:ext uri="{FF2B5EF4-FFF2-40B4-BE49-F238E27FC236}">
                        <a16:creationId xmlns:a16="http://schemas.microsoft.com/office/drawing/2014/main" id="{88A1B828-34C2-5544-8BD4-4E5E28DC9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111" name="组合 23">
                  <a:extLst>
                    <a:ext uri="{FF2B5EF4-FFF2-40B4-BE49-F238E27FC236}">
                      <a16:creationId xmlns:a16="http://schemas.microsoft.com/office/drawing/2014/main" id="{136A893A-48E4-6848-A5C8-E444C3A9AECA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122" name="Freeform 5">
                    <a:extLst>
                      <a:ext uri="{FF2B5EF4-FFF2-40B4-BE49-F238E27FC236}">
                        <a16:creationId xmlns:a16="http://schemas.microsoft.com/office/drawing/2014/main" id="{B5338819-FFBC-2D43-8BB3-99E2E5FAD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23" name="前言">
                    <a:extLst>
                      <a:ext uri="{FF2B5EF4-FFF2-40B4-BE49-F238E27FC236}">
                        <a16:creationId xmlns:a16="http://schemas.microsoft.com/office/drawing/2014/main" id="{C75B52DA-9FE6-614B-94C9-84320CD174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112" name="组合 18">
                  <a:extLst>
                    <a:ext uri="{FF2B5EF4-FFF2-40B4-BE49-F238E27FC236}">
                      <a16:creationId xmlns:a16="http://schemas.microsoft.com/office/drawing/2014/main" id="{5D17E9A4-8C8C-B74F-9717-5E40C1F225ED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120" name="Freeform 5">
                    <a:extLst>
                      <a:ext uri="{FF2B5EF4-FFF2-40B4-BE49-F238E27FC236}">
                        <a16:creationId xmlns:a16="http://schemas.microsoft.com/office/drawing/2014/main" id="{E909EF90-8B0C-CC4B-B172-6B9FAB82E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21" name="前言">
                    <a:extLst>
                      <a:ext uri="{FF2B5EF4-FFF2-40B4-BE49-F238E27FC236}">
                        <a16:creationId xmlns:a16="http://schemas.microsoft.com/office/drawing/2014/main" id="{35EBE379-AB1B-9741-8FDE-2CFE2A5331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113" name="群組 112">
                  <a:extLst>
                    <a:ext uri="{FF2B5EF4-FFF2-40B4-BE49-F238E27FC236}">
                      <a16:creationId xmlns:a16="http://schemas.microsoft.com/office/drawing/2014/main" id="{B5F4F354-F86A-BD49-9174-08E3FBBC1B8A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116" name="组合 8">
                    <a:extLst>
                      <a:ext uri="{FF2B5EF4-FFF2-40B4-BE49-F238E27FC236}">
                        <a16:creationId xmlns:a16="http://schemas.microsoft.com/office/drawing/2014/main" id="{B4ECF976-5BE1-B64F-8632-562AEC60C93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118" name="Freeform 5">
                      <a:extLst>
                        <a:ext uri="{FF2B5EF4-FFF2-40B4-BE49-F238E27FC236}">
                          <a16:creationId xmlns:a16="http://schemas.microsoft.com/office/drawing/2014/main" id="{BAAD6A40-C2DF-D940-A2CC-009213561A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19" name="前言">
                      <a:extLst>
                        <a:ext uri="{FF2B5EF4-FFF2-40B4-BE49-F238E27FC236}">
                          <a16:creationId xmlns:a16="http://schemas.microsoft.com/office/drawing/2014/main" id="{9532C36F-8887-FB42-8076-C3BB076795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51B5B276-AACA-2C49-877A-FBFF41FBA3BA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06C92D1D-F979-AE47-BC05-650218F5493D}"/>
                    </a:ext>
                  </a:extLst>
                </p:cNvPr>
                <p:cNvSpPr/>
                <p:nvPr/>
              </p:nvSpPr>
              <p:spPr>
                <a:xfrm>
                  <a:off x="6256175" y="247019"/>
                  <a:ext cx="3461883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8CB96FD5-EB76-D849-B3F4-5B9690B3164D}"/>
                    </a:ext>
                  </a:extLst>
                </p:cNvPr>
                <p:cNvSpPr/>
                <p:nvPr/>
              </p:nvSpPr>
              <p:spPr>
                <a:xfrm>
                  <a:off x="10873073" y="207176"/>
                  <a:ext cx="1152272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08" name="稻壳儿小白白(http://dwz.cn/Wu2UP)">
                <a:extLst>
                  <a:ext uri="{FF2B5EF4-FFF2-40B4-BE49-F238E27FC236}">
                    <a16:creationId xmlns:a16="http://schemas.microsoft.com/office/drawing/2014/main" id="{A0E25E70-1A84-DE4D-B502-364D87B97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6" name="稻壳儿小白白(http://dwz.cn/Wu2UP)">
              <a:extLst>
                <a:ext uri="{FF2B5EF4-FFF2-40B4-BE49-F238E27FC236}">
                  <a16:creationId xmlns:a16="http://schemas.microsoft.com/office/drawing/2014/main" id="{3D63A1F3-E502-C24F-8749-3937C3518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91A35561-EA19-B440-93A2-3851AAC4FF00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8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群組 84">
            <a:extLst>
              <a:ext uri="{FF2B5EF4-FFF2-40B4-BE49-F238E27FC236}">
                <a16:creationId xmlns:a16="http://schemas.microsoft.com/office/drawing/2014/main" id="{ECCBDE73-1907-4B4D-BAB9-A3F490486C07}"/>
              </a:ext>
            </a:extLst>
          </p:cNvPr>
          <p:cNvGrpSpPr/>
          <p:nvPr/>
        </p:nvGrpSpPr>
        <p:grpSpPr>
          <a:xfrm>
            <a:off x="-2433935" y="324677"/>
            <a:ext cx="6369566" cy="1504041"/>
            <a:chOff x="6671693" y="1802123"/>
            <a:chExt cx="6369566" cy="1504041"/>
          </a:xfrm>
        </p:grpSpPr>
        <p:grpSp>
          <p:nvGrpSpPr>
            <p:cNvPr id="86" name="组合 4">
              <a:extLst>
                <a:ext uri="{FF2B5EF4-FFF2-40B4-BE49-F238E27FC236}">
                  <a16:creationId xmlns:a16="http://schemas.microsoft.com/office/drawing/2014/main" id="{6FA95F8E-C4AC-2A4F-8419-A56FEDD7B9DF}"/>
                </a:ext>
              </a:extLst>
            </p:cNvPr>
            <p:cNvGrpSpPr/>
            <p:nvPr/>
          </p:nvGrpSpPr>
          <p:grpSpPr>
            <a:xfrm>
              <a:off x="6671693" y="1802123"/>
              <a:ext cx="6369566" cy="1504041"/>
              <a:chOff x="-860806" y="1889700"/>
              <a:chExt cx="6369566" cy="1504041"/>
            </a:xfrm>
          </p:grpSpPr>
          <p:sp>
            <p:nvSpPr>
              <p:cNvPr id="88" name="Subtitle 2">
                <a:extLst>
                  <a:ext uri="{FF2B5EF4-FFF2-40B4-BE49-F238E27FC236}">
                    <a16:creationId xmlns:a16="http://schemas.microsoft.com/office/drawing/2014/main" id="{5FD202CF-060E-A947-A9F8-ED4E9891C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60806" y="1889700"/>
                <a:ext cx="6369566" cy="747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zh-CN" altLang="en-US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annotate SC" panose="03000500000000000000" pitchFamily="66" charset="-122"/>
                    <a:ea typeface="Hannotate SC" panose="03000500000000000000" pitchFamily="66" charset="-122"/>
                    <a:cs typeface="+mn-ea"/>
                    <a:sym typeface="+mn-lt"/>
                  </a:rPr>
                  <a:t>相關程式碼</a:t>
                </a:r>
                <a:endParaRPr lang="id-ID" sz="4800" b="1" spc="300" dirty="0">
                  <a:solidFill>
                    <a:srgbClr val="4F4D5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89" name="Subtitle 2">
                <a:extLst>
                  <a:ext uri="{FF2B5EF4-FFF2-40B4-BE49-F238E27FC236}">
                    <a16:creationId xmlns:a16="http://schemas.microsoft.com/office/drawing/2014/main" id="{C7121CEE-A154-314A-8214-5A8045B4B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82" y="2814526"/>
                <a:ext cx="3563426" cy="579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id-ID" sz="2000" dirty="0" err="1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Paramiko</a:t>
                </a:r>
                <a:r>
                  <a:rPr lang="id-ID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 </a:t>
                </a:r>
                <a:r>
                  <a:rPr lang="zh-TW" altLang="en-US" sz="2000" dirty="0">
                    <a:solidFill>
                      <a:srgbClr val="4F4D50"/>
                    </a:solidFill>
                    <a:latin typeface="MV Boli" panose="02000500030200090000" pitchFamily="2" charset="0"/>
                    <a:ea typeface="微软雅黑" panose="020B0503020204020204" pitchFamily="34" charset="-122"/>
                    <a:cs typeface="MV Boli" panose="02000500030200090000" pitchFamily="2" charset="0"/>
                  </a:rPr>
                  <a:t>  </a:t>
                </a:r>
                <a:endParaRPr lang="id-ID" sz="2000" dirty="0">
                  <a:solidFill>
                    <a:srgbClr val="4F4D50"/>
                  </a:solidFill>
                  <a:latin typeface="MV Boli" panose="02000500030200090000" pitchFamily="2" charset="0"/>
                  <a:ea typeface="微软雅黑" panose="020B0503020204020204" pitchFamily="34" charset="-122"/>
                  <a:cs typeface="MV Boli" panose="02000500030200090000" pitchFamily="2" charset="0"/>
                </a:endParaRPr>
              </a:p>
            </p:txBody>
          </p:sp>
        </p:grpSp>
        <p:cxnSp>
          <p:nvCxnSpPr>
            <p:cNvPr id="87" name="直接连接符 7">
              <a:extLst>
                <a:ext uri="{FF2B5EF4-FFF2-40B4-BE49-F238E27FC236}">
                  <a16:creationId xmlns:a16="http://schemas.microsoft.com/office/drawing/2014/main" id="{4C59E066-5B8C-CB4C-82D9-A0C3E0A3F11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084" y="3244243"/>
              <a:ext cx="2425082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A7A36C-5693-274B-BC12-F5B0C3AF8F77}"/>
              </a:ext>
            </a:extLst>
          </p:cNvPr>
          <p:cNvSpPr txBox="1"/>
          <p:nvPr/>
        </p:nvSpPr>
        <p:spPr>
          <a:xfrm>
            <a:off x="750848" y="1934233"/>
            <a:ext cx="10107254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import </a:t>
            </a: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paramiko</a:t>
            </a:r>
            <a:endParaRPr kumimoji="1"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transport = </a:t>
            </a: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paramiko.Transport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((’172.20.10.2’, 22))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transport.connect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(username=‘user’, password=‘***’)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sftp = </a:t>
            </a: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paramiko.SFTPClient.from_transport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(transport)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sftp.put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(‘source/</a:t>
            </a: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output.csv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’, ‘destination/</a:t>
            </a: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output.csv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’)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transport.close</a:t>
            </a:r>
            <a:r>
              <a:rPr kumimoji="1"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endParaRPr kumimoji="1" lang="zh-TW" altLang="en-US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C6AC7E0-3268-BB41-BADC-14CDAEBA4F18}"/>
              </a:ext>
            </a:extLst>
          </p:cNvPr>
          <p:cNvGrpSpPr/>
          <p:nvPr/>
        </p:nvGrpSpPr>
        <p:grpSpPr>
          <a:xfrm>
            <a:off x="6256175" y="207176"/>
            <a:ext cx="5769170" cy="1371777"/>
            <a:chOff x="6256175" y="207176"/>
            <a:chExt cx="5769170" cy="1371777"/>
          </a:xfrm>
        </p:grpSpPr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76E977A5-7BEB-6C44-B1E7-2C7541C6FD0A}"/>
                </a:ext>
              </a:extLst>
            </p:cNvPr>
            <p:cNvGrpSpPr/>
            <p:nvPr/>
          </p:nvGrpSpPr>
          <p:grpSpPr>
            <a:xfrm>
              <a:off x="6256175" y="207176"/>
              <a:ext cx="5769170" cy="1371777"/>
              <a:chOff x="6256175" y="207176"/>
              <a:chExt cx="5769170" cy="1371777"/>
            </a:xfrm>
          </p:grpSpPr>
          <p:grpSp>
            <p:nvGrpSpPr>
              <p:cNvPr id="94" name="群組 93">
                <a:extLst>
                  <a:ext uri="{FF2B5EF4-FFF2-40B4-BE49-F238E27FC236}">
                    <a16:creationId xmlns:a16="http://schemas.microsoft.com/office/drawing/2014/main" id="{39193344-8A3E-DA4F-95D9-BDA51436886A}"/>
                  </a:ext>
                </a:extLst>
              </p:cNvPr>
              <p:cNvGrpSpPr/>
              <p:nvPr/>
            </p:nvGrpSpPr>
            <p:grpSpPr>
              <a:xfrm>
                <a:off x="6256175" y="207176"/>
                <a:ext cx="5769170" cy="1371777"/>
                <a:chOff x="6256175" y="207176"/>
                <a:chExt cx="5769170" cy="1371777"/>
              </a:xfrm>
            </p:grpSpPr>
            <p:grpSp>
              <p:nvGrpSpPr>
                <p:cNvPr id="96" name="组合 13">
                  <a:extLst>
                    <a:ext uri="{FF2B5EF4-FFF2-40B4-BE49-F238E27FC236}">
                      <a16:creationId xmlns:a16="http://schemas.microsoft.com/office/drawing/2014/main" id="{6908636E-D634-A249-A779-BFC4D901A712}"/>
                    </a:ext>
                  </a:extLst>
                </p:cNvPr>
                <p:cNvGrpSpPr/>
                <p:nvPr/>
              </p:nvGrpSpPr>
              <p:grpSpPr>
                <a:xfrm>
                  <a:off x="7511064" y="324677"/>
                  <a:ext cx="972152" cy="876500"/>
                  <a:chOff x="2157458" y="4953618"/>
                  <a:chExt cx="571463" cy="515236"/>
                </a:xfrm>
              </p:grpSpPr>
              <p:grpSp>
                <p:nvGrpSpPr>
                  <p:cNvPr id="115" name="组合 14">
                    <a:extLst>
                      <a:ext uri="{FF2B5EF4-FFF2-40B4-BE49-F238E27FC236}">
                        <a16:creationId xmlns:a16="http://schemas.microsoft.com/office/drawing/2014/main" id="{F069FD29-05D4-3D4B-A088-67EA1C9FBEB6}"/>
                      </a:ext>
                    </a:extLst>
                  </p:cNvPr>
                  <p:cNvGrpSpPr/>
                  <p:nvPr/>
                </p:nvGrpSpPr>
                <p:grpSpPr>
                  <a:xfrm>
                    <a:off x="2157458" y="4953618"/>
                    <a:ext cx="571463" cy="515236"/>
                    <a:chOff x="5076056" y="2138335"/>
                    <a:chExt cx="428348" cy="386204"/>
                  </a:xfrm>
                </p:grpSpPr>
                <p:sp>
                  <p:nvSpPr>
                    <p:cNvPr id="117" name="Freeform 5">
                      <a:extLst>
                        <a:ext uri="{FF2B5EF4-FFF2-40B4-BE49-F238E27FC236}">
                          <a16:creationId xmlns:a16="http://schemas.microsoft.com/office/drawing/2014/main" id="{18CD02EB-1143-3447-8234-208C3E4585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76056" y="2138335"/>
                      <a:ext cx="428348" cy="386204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18" name="KSO_Shape">
                      <a:extLst>
                        <a:ext uri="{FF2B5EF4-FFF2-40B4-BE49-F238E27FC236}">
                          <a16:creationId xmlns:a16="http://schemas.microsoft.com/office/drawing/2014/main" id="{FD02CFC3-C1D4-C44A-A1EE-F68AF01B1B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02910" y="2185008"/>
                      <a:ext cx="189127" cy="161071"/>
                    </a:xfrm>
                    <a:custGeom>
                      <a:avLst/>
                      <a:gdLst>
                        <a:gd name="T0" fmla="*/ 432030 w 2125663"/>
                        <a:gd name="T1" fmla="*/ 1344893 h 1811338"/>
                        <a:gd name="T2" fmla="*/ 462740 w 2125663"/>
                        <a:gd name="T3" fmla="*/ 1477960 h 1811338"/>
                        <a:gd name="T4" fmla="*/ 513638 w 2125663"/>
                        <a:gd name="T5" fmla="*/ 1557743 h 1811338"/>
                        <a:gd name="T6" fmla="*/ 516481 w 2125663"/>
                        <a:gd name="T7" fmla="*/ 1336346 h 1811338"/>
                        <a:gd name="T8" fmla="*/ 503401 w 2125663"/>
                        <a:gd name="T9" fmla="*/ 1310416 h 1811338"/>
                        <a:gd name="T10" fmla="*/ 515913 w 2125663"/>
                        <a:gd name="T11" fmla="*/ 1250009 h 1811338"/>
                        <a:gd name="T12" fmla="*/ 618846 w 2125663"/>
                        <a:gd name="T13" fmla="*/ 1242885 h 1811338"/>
                        <a:gd name="T14" fmla="*/ 643583 w 2125663"/>
                        <a:gd name="T15" fmla="*/ 1263116 h 1811338"/>
                        <a:gd name="T16" fmla="*/ 642446 w 2125663"/>
                        <a:gd name="T17" fmla="*/ 1324948 h 1811338"/>
                        <a:gd name="T18" fmla="*/ 619414 w 2125663"/>
                        <a:gd name="T19" fmla="*/ 1342899 h 1811338"/>
                        <a:gd name="T20" fmla="*/ 664057 w 2125663"/>
                        <a:gd name="T21" fmla="*/ 1524691 h 1811338"/>
                        <a:gd name="T22" fmla="*/ 704434 w 2125663"/>
                        <a:gd name="T23" fmla="*/ 1417553 h 1811338"/>
                        <a:gd name="T24" fmla="*/ 725191 w 2125663"/>
                        <a:gd name="T25" fmla="*/ 1259697 h 1811338"/>
                        <a:gd name="T26" fmla="*/ 857412 w 2125663"/>
                        <a:gd name="T27" fmla="*/ 1192451 h 1811338"/>
                        <a:gd name="T28" fmla="*/ 923096 w 2125663"/>
                        <a:gd name="T29" fmla="*/ 1212682 h 1811338"/>
                        <a:gd name="T30" fmla="*/ 970013 w 2125663"/>
                        <a:gd name="T31" fmla="*/ 1259697 h 1811338"/>
                        <a:gd name="T32" fmla="*/ 990201 w 2125663"/>
                        <a:gd name="T33" fmla="*/ 1325233 h 1811338"/>
                        <a:gd name="T34" fmla="*/ 980818 w 2125663"/>
                        <a:gd name="T35" fmla="*/ 1537228 h 1811338"/>
                        <a:gd name="T36" fmla="*/ 935891 w 2125663"/>
                        <a:gd name="T37" fmla="*/ 1570566 h 1811338"/>
                        <a:gd name="T38" fmla="*/ 798837 w 2125663"/>
                        <a:gd name="T39" fmla="*/ 1607608 h 1811338"/>
                        <a:gd name="T40" fmla="*/ 617424 w 2125663"/>
                        <a:gd name="T41" fmla="*/ 1622140 h 1811338"/>
                        <a:gd name="T42" fmla="*/ 428049 w 2125663"/>
                        <a:gd name="T43" fmla="*/ 1615872 h 1811338"/>
                        <a:gd name="T44" fmla="*/ 264551 w 2125663"/>
                        <a:gd name="T45" fmla="*/ 1588232 h 1811338"/>
                        <a:gd name="T46" fmla="*/ 180669 w 2125663"/>
                        <a:gd name="T47" fmla="*/ 1549481 h 1811338"/>
                        <a:gd name="T48" fmla="*/ 159912 w 2125663"/>
                        <a:gd name="T49" fmla="*/ 1517283 h 1811338"/>
                        <a:gd name="T50" fmla="*/ 167873 w 2125663"/>
                        <a:gd name="T51" fmla="*/ 1284201 h 1811338"/>
                        <a:gd name="T52" fmla="*/ 205123 w 2125663"/>
                        <a:gd name="T53" fmla="*/ 1228638 h 1811338"/>
                        <a:gd name="T54" fmla="*/ 264266 w 2125663"/>
                        <a:gd name="T55" fmla="*/ 1196440 h 1811338"/>
                        <a:gd name="T56" fmla="*/ 421225 w 2125663"/>
                        <a:gd name="T57" fmla="*/ 1183048 h 1811338"/>
                        <a:gd name="T58" fmla="*/ 433514 w 2125663"/>
                        <a:gd name="T59" fmla="*/ 761303 h 1811338"/>
                        <a:gd name="T60" fmla="*/ 391450 w 2125663"/>
                        <a:gd name="T61" fmla="*/ 813630 h 1811338"/>
                        <a:gd name="T62" fmla="*/ 379229 w 2125663"/>
                        <a:gd name="T63" fmla="*/ 902075 h 1811338"/>
                        <a:gd name="T64" fmla="*/ 414756 w 2125663"/>
                        <a:gd name="T65" fmla="*/ 1016114 h 1811338"/>
                        <a:gd name="T66" fmla="*/ 487516 w 2125663"/>
                        <a:gd name="T67" fmla="*/ 1099439 h 1811338"/>
                        <a:gd name="T68" fmla="*/ 567666 w 2125663"/>
                        <a:gd name="T69" fmla="*/ 1135272 h 1811338"/>
                        <a:gd name="T70" fmla="*/ 645542 w 2125663"/>
                        <a:gd name="T71" fmla="*/ 1111099 h 1811338"/>
                        <a:gd name="T72" fmla="*/ 722282 w 2125663"/>
                        <a:gd name="T73" fmla="*/ 1035452 h 1811338"/>
                        <a:gd name="T74" fmla="*/ 767757 w 2125663"/>
                        <a:gd name="T75" fmla="*/ 926248 h 1811338"/>
                        <a:gd name="T76" fmla="*/ 666290 w 2125663"/>
                        <a:gd name="T77" fmla="*/ 863967 h 1811338"/>
                        <a:gd name="T78" fmla="*/ 546918 w 2125663"/>
                        <a:gd name="T79" fmla="*/ 832116 h 1811338"/>
                        <a:gd name="T80" fmla="*/ 484389 w 2125663"/>
                        <a:gd name="T81" fmla="*/ 790595 h 1811338"/>
                        <a:gd name="T82" fmla="*/ 452273 w 2125663"/>
                        <a:gd name="T83" fmla="*/ 760734 h 1811338"/>
                        <a:gd name="T84" fmla="*/ 568234 w 2125663"/>
                        <a:gd name="T85" fmla="*/ 587258 h 1811338"/>
                        <a:gd name="T86" fmla="*/ 631616 w 2125663"/>
                        <a:gd name="T87" fmla="*/ 594937 h 1811338"/>
                        <a:gd name="T88" fmla="*/ 705513 w 2125663"/>
                        <a:gd name="T89" fmla="*/ 631054 h 1811338"/>
                        <a:gd name="T90" fmla="*/ 790210 w 2125663"/>
                        <a:gd name="T91" fmla="*/ 732864 h 1811338"/>
                        <a:gd name="T92" fmla="*/ 826306 w 2125663"/>
                        <a:gd name="T93" fmla="*/ 873920 h 1811338"/>
                        <a:gd name="T94" fmla="*/ 818064 w 2125663"/>
                        <a:gd name="T95" fmla="*/ 959237 h 1811338"/>
                        <a:gd name="T96" fmla="*/ 780831 w 2125663"/>
                        <a:gd name="T97" fmla="*/ 1048534 h 1811338"/>
                        <a:gd name="T98" fmla="*/ 687607 w 2125663"/>
                        <a:gd name="T99" fmla="*/ 1148922 h 1811338"/>
                        <a:gd name="T100" fmla="*/ 588983 w 2125663"/>
                        <a:gd name="T101" fmla="*/ 1190727 h 1811338"/>
                        <a:gd name="T102" fmla="*/ 525033 w 2125663"/>
                        <a:gd name="T103" fmla="*/ 1182480 h 1811338"/>
                        <a:gd name="T104" fmla="*/ 421293 w 2125663"/>
                        <a:gd name="T105" fmla="*/ 1115081 h 1811338"/>
                        <a:gd name="T106" fmla="*/ 345406 w 2125663"/>
                        <a:gd name="T107" fmla="*/ 1002463 h 1811338"/>
                        <a:gd name="T108" fmla="*/ 325511 w 2125663"/>
                        <a:gd name="T109" fmla="*/ 929092 h 1811338"/>
                        <a:gd name="T110" fmla="*/ 330627 w 2125663"/>
                        <a:gd name="T111" fmla="*/ 813915 h 1811338"/>
                        <a:gd name="T112" fmla="*/ 388324 w 2125663"/>
                        <a:gd name="T113" fmla="*/ 686510 h 1811338"/>
                        <a:gd name="T114" fmla="*/ 482400 w 2125663"/>
                        <a:gd name="T115" fmla="*/ 608303 h 1811338"/>
                        <a:gd name="T116" fmla="*/ 542939 w 2125663"/>
                        <a:gd name="T117" fmla="*/ 589534 h 1811338"/>
                        <a:gd name="T118" fmla="*/ 0 w 2125663"/>
                        <a:gd name="T119" fmla="*/ 0 h 1811338"/>
                        <a:gd name="T120" fmla="*/ 174993 w 2125663"/>
                        <a:gd name="T121" fmla="*/ 1118883 h 1811338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2125663" h="1811338">
                          <a:moveTo>
                            <a:pt x="470017" y="1320800"/>
                          </a:moveTo>
                          <a:lnTo>
                            <a:pt x="470335" y="1343069"/>
                          </a:lnTo>
                          <a:lnTo>
                            <a:pt x="471286" y="1364382"/>
                          </a:lnTo>
                          <a:lnTo>
                            <a:pt x="472238" y="1385696"/>
                          </a:lnTo>
                          <a:lnTo>
                            <a:pt x="473190" y="1406374"/>
                          </a:lnTo>
                          <a:lnTo>
                            <a:pt x="474459" y="1426415"/>
                          </a:lnTo>
                          <a:lnTo>
                            <a:pt x="476363" y="1446139"/>
                          </a:lnTo>
                          <a:lnTo>
                            <a:pt x="478267" y="1464908"/>
                          </a:lnTo>
                          <a:lnTo>
                            <a:pt x="480170" y="1483677"/>
                          </a:lnTo>
                          <a:lnTo>
                            <a:pt x="482074" y="1501491"/>
                          </a:lnTo>
                          <a:lnTo>
                            <a:pt x="484612" y="1518988"/>
                          </a:lnTo>
                          <a:lnTo>
                            <a:pt x="487468" y="1535530"/>
                          </a:lnTo>
                          <a:lnTo>
                            <a:pt x="490323" y="1552072"/>
                          </a:lnTo>
                          <a:lnTo>
                            <a:pt x="493179" y="1567660"/>
                          </a:lnTo>
                          <a:lnTo>
                            <a:pt x="496352" y="1582611"/>
                          </a:lnTo>
                          <a:lnTo>
                            <a:pt x="500159" y="1597563"/>
                          </a:lnTo>
                          <a:lnTo>
                            <a:pt x="503649" y="1611560"/>
                          </a:lnTo>
                          <a:lnTo>
                            <a:pt x="507774" y="1624921"/>
                          </a:lnTo>
                          <a:lnTo>
                            <a:pt x="511899" y="1637646"/>
                          </a:lnTo>
                          <a:lnTo>
                            <a:pt x="516341" y="1650052"/>
                          </a:lnTo>
                          <a:lnTo>
                            <a:pt x="520783" y="1661505"/>
                          </a:lnTo>
                          <a:lnTo>
                            <a:pt x="525859" y="1672639"/>
                          </a:lnTo>
                          <a:lnTo>
                            <a:pt x="530936" y="1683137"/>
                          </a:lnTo>
                          <a:lnTo>
                            <a:pt x="536329" y="1692998"/>
                          </a:lnTo>
                          <a:lnTo>
                            <a:pt x="541723" y="1702224"/>
                          </a:lnTo>
                          <a:lnTo>
                            <a:pt x="547752" y="1710813"/>
                          </a:lnTo>
                          <a:lnTo>
                            <a:pt x="553463" y="1718766"/>
                          </a:lnTo>
                          <a:lnTo>
                            <a:pt x="559808" y="1726083"/>
                          </a:lnTo>
                          <a:lnTo>
                            <a:pt x="566154" y="1732763"/>
                          </a:lnTo>
                          <a:lnTo>
                            <a:pt x="573134" y="1739125"/>
                          </a:lnTo>
                          <a:lnTo>
                            <a:pt x="580114" y="1744215"/>
                          </a:lnTo>
                          <a:lnTo>
                            <a:pt x="587412" y="1749305"/>
                          </a:lnTo>
                          <a:lnTo>
                            <a:pt x="594709" y="1753123"/>
                          </a:lnTo>
                          <a:lnTo>
                            <a:pt x="594709" y="1499901"/>
                          </a:lnTo>
                          <a:lnTo>
                            <a:pt x="591537" y="1499264"/>
                          </a:lnTo>
                          <a:lnTo>
                            <a:pt x="588047" y="1498310"/>
                          </a:lnTo>
                          <a:lnTo>
                            <a:pt x="584874" y="1497038"/>
                          </a:lnTo>
                          <a:lnTo>
                            <a:pt x="582018" y="1495765"/>
                          </a:lnTo>
                          <a:lnTo>
                            <a:pt x="579163" y="1494175"/>
                          </a:lnTo>
                          <a:lnTo>
                            <a:pt x="576307" y="1491948"/>
                          </a:lnTo>
                          <a:lnTo>
                            <a:pt x="573769" y="1489721"/>
                          </a:lnTo>
                          <a:lnTo>
                            <a:pt x="571548" y="1487494"/>
                          </a:lnTo>
                          <a:lnTo>
                            <a:pt x="569327" y="1484949"/>
                          </a:lnTo>
                          <a:lnTo>
                            <a:pt x="567106" y="1482404"/>
                          </a:lnTo>
                          <a:lnTo>
                            <a:pt x="565519" y="1479223"/>
                          </a:lnTo>
                          <a:lnTo>
                            <a:pt x="564250" y="1476360"/>
                          </a:lnTo>
                          <a:lnTo>
                            <a:pt x="563298" y="1473179"/>
                          </a:lnTo>
                          <a:lnTo>
                            <a:pt x="562347" y="1469998"/>
                          </a:lnTo>
                          <a:lnTo>
                            <a:pt x="562029" y="1466180"/>
                          </a:lnTo>
                          <a:lnTo>
                            <a:pt x="561712" y="1462999"/>
                          </a:lnTo>
                          <a:lnTo>
                            <a:pt x="561712" y="1425143"/>
                          </a:lnTo>
                          <a:lnTo>
                            <a:pt x="562029" y="1421007"/>
                          </a:lnTo>
                          <a:lnTo>
                            <a:pt x="562664" y="1417508"/>
                          </a:lnTo>
                          <a:lnTo>
                            <a:pt x="563616" y="1414009"/>
                          </a:lnTo>
                          <a:lnTo>
                            <a:pt x="564885" y="1410191"/>
                          </a:lnTo>
                          <a:lnTo>
                            <a:pt x="566154" y="1407010"/>
                          </a:lnTo>
                          <a:lnTo>
                            <a:pt x="568375" y="1403829"/>
                          </a:lnTo>
                          <a:lnTo>
                            <a:pt x="570596" y="1400966"/>
                          </a:lnTo>
                          <a:lnTo>
                            <a:pt x="572817" y="1398103"/>
                          </a:lnTo>
                          <a:lnTo>
                            <a:pt x="575673" y="1395558"/>
                          </a:lnTo>
                          <a:lnTo>
                            <a:pt x="578528" y="1393649"/>
                          </a:lnTo>
                          <a:lnTo>
                            <a:pt x="581701" y="1391741"/>
                          </a:lnTo>
                          <a:lnTo>
                            <a:pt x="584874" y="1390150"/>
                          </a:lnTo>
                          <a:lnTo>
                            <a:pt x="588364" y="1388878"/>
                          </a:lnTo>
                          <a:lnTo>
                            <a:pt x="592171" y="1387605"/>
                          </a:lnTo>
                          <a:lnTo>
                            <a:pt x="595979" y="1386969"/>
                          </a:lnTo>
                          <a:lnTo>
                            <a:pt x="599786" y="1386969"/>
                          </a:lnTo>
                          <a:lnTo>
                            <a:pt x="682597" y="1386969"/>
                          </a:lnTo>
                          <a:lnTo>
                            <a:pt x="686721" y="1386969"/>
                          </a:lnTo>
                          <a:lnTo>
                            <a:pt x="690529" y="1387605"/>
                          </a:lnTo>
                          <a:lnTo>
                            <a:pt x="694019" y="1388878"/>
                          </a:lnTo>
                          <a:lnTo>
                            <a:pt x="697826" y="1390150"/>
                          </a:lnTo>
                          <a:lnTo>
                            <a:pt x="700999" y="1391741"/>
                          </a:lnTo>
                          <a:lnTo>
                            <a:pt x="704172" y="1393649"/>
                          </a:lnTo>
                          <a:lnTo>
                            <a:pt x="707345" y="1395558"/>
                          </a:lnTo>
                          <a:lnTo>
                            <a:pt x="709883" y="1398103"/>
                          </a:lnTo>
                          <a:lnTo>
                            <a:pt x="712104" y="1400966"/>
                          </a:lnTo>
                          <a:lnTo>
                            <a:pt x="714325" y="1403829"/>
                          </a:lnTo>
                          <a:lnTo>
                            <a:pt x="716229" y="1407010"/>
                          </a:lnTo>
                          <a:lnTo>
                            <a:pt x="718132" y="1410191"/>
                          </a:lnTo>
                          <a:lnTo>
                            <a:pt x="719402" y="1414009"/>
                          </a:lnTo>
                          <a:lnTo>
                            <a:pt x="720353" y="1417508"/>
                          </a:lnTo>
                          <a:lnTo>
                            <a:pt x="720671" y="1421007"/>
                          </a:lnTo>
                          <a:lnTo>
                            <a:pt x="720988" y="1425143"/>
                          </a:lnTo>
                          <a:lnTo>
                            <a:pt x="720988" y="1462999"/>
                          </a:lnTo>
                          <a:lnTo>
                            <a:pt x="720988" y="1466180"/>
                          </a:lnTo>
                          <a:lnTo>
                            <a:pt x="720353" y="1469998"/>
                          </a:lnTo>
                          <a:lnTo>
                            <a:pt x="719719" y="1473179"/>
                          </a:lnTo>
                          <a:lnTo>
                            <a:pt x="718450" y="1476360"/>
                          </a:lnTo>
                          <a:lnTo>
                            <a:pt x="716863" y="1479223"/>
                          </a:lnTo>
                          <a:lnTo>
                            <a:pt x="715277" y="1482404"/>
                          </a:lnTo>
                          <a:lnTo>
                            <a:pt x="713373" y="1484949"/>
                          </a:lnTo>
                          <a:lnTo>
                            <a:pt x="711469" y="1487494"/>
                          </a:lnTo>
                          <a:lnTo>
                            <a:pt x="708931" y="1489721"/>
                          </a:lnTo>
                          <a:lnTo>
                            <a:pt x="706710" y="1491948"/>
                          </a:lnTo>
                          <a:lnTo>
                            <a:pt x="703537" y="1494175"/>
                          </a:lnTo>
                          <a:lnTo>
                            <a:pt x="700682" y="1495765"/>
                          </a:lnTo>
                          <a:lnTo>
                            <a:pt x="697826" y="1497038"/>
                          </a:lnTo>
                          <a:lnTo>
                            <a:pt x="694653" y="1498310"/>
                          </a:lnTo>
                          <a:lnTo>
                            <a:pt x="691163" y="1499264"/>
                          </a:lnTo>
                          <a:lnTo>
                            <a:pt x="687991" y="1499901"/>
                          </a:lnTo>
                          <a:lnTo>
                            <a:pt x="687991" y="1753123"/>
                          </a:lnTo>
                          <a:lnTo>
                            <a:pt x="695605" y="1749305"/>
                          </a:lnTo>
                          <a:lnTo>
                            <a:pt x="702586" y="1744215"/>
                          </a:lnTo>
                          <a:lnTo>
                            <a:pt x="709566" y="1739125"/>
                          </a:lnTo>
                          <a:lnTo>
                            <a:pt x="716229" y="1732763"/>
                          </a:lnTo>
                          <a:lnTo>
                            <a:pt x="722892" y="1726083"/>
                          </a:lnTo>
                          <a:lnTo>
                            <a:pt x="729237" y="1718766"/>
                          </a:lnTo>
                          <a:lnTo>
                            <a:pt x="734948" y="1710813"/>
                          </a:lnTo>
                          <a:lnTo>
                            <a:pt x="740977" y="1702224"/>
                          </a:lnTo>
                          <a:lnTo>
                            <a:pt x="746371" y="1692998"/>
                          </a:lnTo>
                          <a:lnTo>
                            <a:pt x="751447" y="1683137"/>
                          </a:lnTo>
                          <a:lnTo>
                            <a:pt x="756841" y="1672639"/>
                          </a:lnTo>
                          <a:lnTo>
                            <a:pt x="761600" y="1661505"/>
                          </a:lnTo>
                          <a:lnTo>
                            <a:pt x="766359" y="1650052"/>
                          </a:lnTo>
                          <a:lnTo>
                            <a:pt x="770801" y="1637646"/>
                          </a:lnTo>
                          <a:lnTo>
                            <a:pt x="774926" y="1624921"/>
                          </a:lnTo>
                          <a:lnTo>
                            <a:pt x="779051" y="1611560"/>
                          </a:lnTo>
                          <a:lnTo>
                            <a:pt x="782541" y="1597563"/>
                          </a:lnTo>
                          <a:lnTo>
                            <a:pt x="786031" y="1582611"/>
                          </a:lnTo>
                          <a:lnTo>
                            <a:pt x="789521" y="1567660"/>
                          </a:lnTo>
                          <a:lnTo>
                            <a:pt x="792377" y="1552072"/>
                          </a:lnTo>
                          <a:lnTo>
                            <a:pt x="795232" y="1535530"/>
                          </a:lnTo>
                          <a:lnTo>
                            <a:pt x="797770" y="1518988"/>
                          </a:lnTo>
                          <a:lnTo>
                            <a:pt x="800626" y="1501491"/>
                          </a:lnTo>
                          <a:lnTo>
                            <a:pt x="802530" y="1483677"/>
                          </a:lnTo>
                          <a:lnTo>
                            <a:pt x="804751" y="1464908"/>
                          </a:lnTo>
                          <a:lnTo>
                            <a:pt x="806337" y="1446139"/>
                          </a:lnTo>
                          <a:lnTo>
                            <a:pt x="807923" y="1426415"/>
                          </a:lnTo>
                          <a:lnTo>
                            <a:pt x="809193" y="1406374"/>
                          </a:lnTo>
                          <a:lnTo>
                            <a:pt x="810779" y="1385696"/>
                          </a:lnTo>
                          <a:lnTo>
                            <a:pt x="811731" y="1364382"/>
                          </a:lnTo>
                          <a:lnTo>
                            <a:pt x="812365" y="1343069"/>
                          </a:lnTo>
                          <a:lnTo>
                            <a:pt x="813000" y="1320800"/>
                          </a:lnTo>
                          <a:lnTo>
                            <a:pt x="840921" y="1322709"/>
                          </a:lnTo>
                          <a:lnTo>
                            <a:pt x="866621" y="1324300"/>
                          </a:lnTo>
                          <a:lnTo>
                            <a:pt x="909771" y="1327481"/>
                          </a:lnTo>
                          <a:lnTo>
                            <a:pt x="938644" y="1330026"/>
                          </a:lnTo>
                          <a:lnTo>
                            <a:pt x="948797" y="1330980"/>
                          </a:lnTo>
                          <a:lnTo>
                            <a:pt x="956729" y="1331298"/>
                          </a:lnTo>
                          <a:lnTo>
                            <a:pt x="964661" y="1331934"/>
                          </a:lnTo>
                          <a:lnTo>
                            <a:pt x="972593" y="1332889"/>
                          </a:lnTo>
                          <a:lnTo>
                            <a:pt x="980208" y="1334161"/>
                          </a:lnTo>
                          <a:lnTo>
                            <a:pt x="987823" y="1335752"/>
                          </a:lnTo>
                          <a:lnTo>
                            <a:pt x="995437" y="1337979"/>
                          </a:lnTo>
                          <a:lnTo>
                            <a:pt x="1002418" y="1340205"/>
                          </a:lnTo>
                          <a:lnTo>
                            <a:pt x="1009715" y="1343387"/>
                          </a:lnTo>
                          <a:lnTo>
                            <a:pt x="1016378" y="1346250"/>
                          </a:lnTo>
                          <a:lnTo>
                            <a:pt x="1023358" y="1349749"/>
                          </a:lnTo>
                          <a:lnTo>
                            <a:pt x="1030021" y="1353885"/>
                          </a:lnTo>
                          <a:lnTo>
                            <a:pt x="1036050" y="1357702"/>
                          </a:lnTo>
                          <a:lnTo>
                            <a:pt x="1042395" y="1361837"/>
                          </a:lnTo>
                          <a:lnTo>
                            <a:pt x="1048106" y="1366927"/>
                          </a:lnTo>
                          <a:lnTo>
                            <a:pt x="1053817" y="1371699"/>
                          </a:lnTo>
                          <a:lnTo>
                            <a:pt x="1059211" y="1377107"/>
                          </a:lnTo>
                          <a:lnTo>
                            <a:pt x="1064605" y="1382197"/>
                          </a:lnTo>
                          <a:lnTo>
                            <a:pt x="1069364" y="1388241"/>
                          </a:lnTo>
                          <a:lnTo>
                            <a:pt x="1073806" y="1393967"/>
                          </a:lnTo>
                          <a:lnTo>
                            <a:pt x="1078248" y="1400012"/>
                          </a:lnTo>
                          <a:lnTo>
                            <a:pt x="1082373" y="1406374"/>
                          </a:lnTo>
                          <a:lnTo>
                            <a:pt x="1085863" y="1413054"/>
                          </a:lnTo>
                          <a:lnTo>
                            <a:pt x="1089670" y="1419735"/>
                          </a:lnTo>
                          <a:lnTo>
                            <a:pt x="1092843" y="1426734"/>
                          </a:lnTo>
                          <a:lnTo>
                            <a:pt x="1095381" y="1433732"/>
                          </a:lnTo>
                          <a:lnTo>
                            <a:pt x="1097920" y="1441049"/>
                          </a:lnTo>
                          <a:lnTo>
                            <a:pt x="1100141" y="1448684"/>
                          </a:lnTo>
                          <a:lnTo>
                            <a:pt x="1101727" y="1456000"/>
                          </a:lnTo>
                          <a:lnTo>
                            <a:pt x="1103314" y="1463635"/>
                          </a:lnTo>
                          <a:lnTo>
                            <a:pt x="1104265" y="1471588"/>
                          </a:lnTo>
                          <a:lnTo>
                            <a:pt x="1104900" y="1479541"/>
                          </a:lnTo>
                          <a:lnTo>
                            <a:pt x="1104900" y="1487494"/>
                          </a:lnTo>
                          <a:lnTo>
                            <a:pt x="1104900" y="1686000"/>
                          </a:lnTo>
                          <a:lnTo>
                            <a:pt x="1104900" y="1690135"/>
                          </a:lnTo>
                          <a:lnTo>
                            <a:pt x="1104265" y="1693953"/>
                          </a:lnTo>
                          <a:lnTo>
                            <a:pt x="1103631" y="1697770"/>
                          </a:lnTo>
                          <a:lnTo>
                            <a:pt x="1102362" y="1701906"/>
                          </a:lnTo>
                          <a:lnTo>
                            <a:pt x="1101093" y="1705405"/>
                          </a:lnTo>
                          <a:lnTo>
                            <a:pt x="1099189" y="1709222"/>
                          </a:lnTo>
                          <a:lnTo>
                            <a:pt x="1096968" y="1713040"/>
                          </a:lnTo>
                          <a:lnTo>
                            <a:pt x="1094430" y="1716221"/>
                          </a:lnTo>
                          <a:lnTo>
                            <a:pt x="1091891" y="1719720"/>
                          </a:lnTo>
                          <a:lnTo>
                            <a:pt x="1089036" y="1722901"/>
                          </a:lnTo>
                          <a:lnTo>
                            <a:pt x="1085546" y="1726719"/>
                          </a:lnTo>
                          <a:lnTo>
                            <a:pt x="1082056" y="1729900"/>
                          </a:lnTo>
                          <a:lnTo>
                            <a:pt x="1078248" y="1732763"/>
                          </a:lnTo>
                          <a:lnTo>
                            <a:pt x="1074124" y="1736262"/>
                          </a:lnTo>
                          <a:lnTo>
                            <a:pt x="1069682" y="1739125"/>
                          </a:lnTo>
                          <a:lnTo>
                            <a:pt x="1065240" y="1741989"/>
                          </a:lnTo>
                          <a:lnTo>
                            <a:pt x="1055404" y="1748033"/>
                          </a:lnTo>
                          <a:lnTo>
                            <a:pt x="1044299" y="1753441"/>
                          </a:lnTo>
                          <a:lnTo>
                            <a:pt x="1032560" y="1758531"/>
                          </a:lnTo>
                          <a:lnTo>
                            <a:pt x="1019868" y="1763939"/>
                          </a:lnTo>
                          <a:lnTo>
                            <a:pt x="1005908" y="1768392"/>
                          </a:lnTo>
                          <a:lnTo>
                            <a:pt x="991630" y="1773164"/>
                          </a:lnTo>
                          <a:lnTo>
                            <a:pt x="976718" y="1777300"/>
                          </a:lnTo>
                          <a:lnTo>
                            <a:pt x="960854" y="1781117"/>
                          </a:lnTo>
                          <a:lnTo>
                            <a:pt x="944038" y="1784934"/>
                          </a:lnTo>
                          <a:lnTo>
                            <a:pt x="927222" y="1788434"/>
                          </a:lnTo>
                          <a:lnTo>
                            <a:pt x="909454" y="1791615"/>
                          </a:lnTo>
                          <a:lnTo>
                            <a:pt x="891369" y="1794796"/>
                          </a:lnTo>
                          <a:lnTo>
                            <a:pt x="872332" y="1797341"/>
                          </a:lnTo>
                          <a:lnTo>
                            <a:pt x="853295" y="1799886"/>
                          </a:lnTo>
                          <a:lnTo>
                            <a:pt x="833941" y="1801795"/>
                          </a:lnTo>
                          <a:lnTo>
                            <a:pt x="813952" y="1804022"/>
                          </a:lnTo>
                          <a:lnTo>
                            <a:pt x="793328" y="1805930"/>
                          </a:lnTo>
                          <a:lnTo>
                            <a:pt x="773022" y="1807203"/>
                          </a:lnTo>
                          <a:lnTo>
                            <a:pt x="752399" y="1808475"/>
                          </a:lnTo>
                          <a:lnTo>
                            <a:pt x="731458" y="1809748"/>
                          </a:lnTo>
                          <a:lnTo>
                            <a:pt x="710200" y="1810384"/>
                          </a:lnTo>
                          <a:lnTo>
                            <a:pt x="688942" y="1811020"/>
                          </a:lnTo>
                          <a:lnTo>
                            <a:pt x="667684" y="1811338"/>
                          </a:lnTo>
                          <a:lnTo>
                            <a:pt x="646427" y="1811338"/>
                          </a:lnTo>
                          <a:lnTo>
                            <a:pt x="625486" y="1811338"/>
                          </a:lnTo>
                          <a:lnTo>
                            <a:pt x="603911" y="1811020"/>
                          </a:lnTo>
                          <a:lnTo>
                            <a:pt x="582653" y="1810384"/>
                          </a:lnTo>
                          <a:lnTo>
                            <a:pt x="561395" y="1809748"/>
                          </a:lnTo>
                          <a:lnTo>
                            <a:pt x="540137" y="1808475"/>
                          </a:lnTo>
                          <a:lnTo>
                            <a:pt x="518879" y="1807203"/>
                          </a:lnTo>
                          <a:lnTo>
                            <a:pt x="498573" y="1805930"/>
                          </a:lnTo>
                          <a:lnTo>
                            <a:pt x="477632" y="1804022"/>
                          </a:lnTo>
                          <a:lnTo>
                            <a:pt x="457326" y="1801795"/>
                          </a:lnTo>
                          <a:lnTo>
                            <a:pt x="437337" y="1799886"/>
                          </a:lnTo>
                          <a:lnTo>
                            <a:pt x="417983" y="1797341"/>
                          </a:lnTo>
                          <a:lnTo>
                            <a:pt x="398629" y="1794796"/>
                          </a:lnTo>
                          <a:lnTo>
                            <a:pt x="379909" y="1791615"/>
                          </a:lnTo>
                          <a:lnTo>
                            <a:pt x="361824" y="1788434"/>
                          </a:lnTo>
                          <a:lnTo>
                            <a:pt x="344056" y="1784934"/>
                          </a:lnTo>
                          <a:lnTo>
                            <a:pt x="327240" y="1781117"/>
                          </a:lnTo>
                          <a:lnTo>
                            <a:pt x="310741" y="1777300"/>
                          </a:lnTo>
                          <a:lnTo>
                            <a:pt x="295195" y="1773164"/>
                          </a:lnTo>
                          <a:lnTo>
                            <a:pt x="280600" y="1768392"/>
                          </a:lnTo>
                          <a:lnTo>
                            <a:pt x="266322" y="1763939"/>
                          </a:lnTo>
                          <a:lnTo>
                            <a:pt x="252996" y="1758531"/>
                          </a:lnTo>
                          <a:lnTo>
                            <a:pt x="240622" y="1753441"/>
                          </a:lnTo>
                          <a:lnTo>
                            <a:pt x="229517" y="1748033"/>
                          </a:lnTo>
                          <a:lnTo>
                            <a:pt x="219047" y="1741989"/>
                          </a:lnTo>
                          <a:lnTo>
                            <a:pt x="214288" y="1739125"/>
                          </a:lnTo>
                          <a:lnTo>
                            <a:pt x="209846" y="1736262"/>
                          </a:lnTo>
                          <a:lnTo>
                            <a:pt x="205404" y="1732763"/>
                          </a:lnTo>
                          <a:lnTo>
                            <a:pt x="201596" y="1729900"/>
                          </a:lnTo>
                          <a:lnTo>
                            <a:pt x="198106" y="1726719"/>
                          </a:lnTo>
                          <a:lnTo>
                            <a:pt x="194299" y="1722901"/>
                          </a:lnTo>
                          <a:lnTo>
                            <a:pt x="191443" y="1719720"/>
                          </a:lnTo>
                          <a:lnTo>
                            <a:pt x="188588" y="1716221"/>
                          </a:lnTo>
                          <a:lnTo>
                            <a:pt x="186367" y="1713040"/>
                          </a:lnTo>
                          <a:lnTo>
                            <a:pt x="183828" y="1709222"/>
                          </a:lnTo>
                          <a:lnTo>
                            <a:pt x="181925" y="1705405"/>
                          </a:lnTo>
                          <a:lnTo>
                            <a:pt x="180338" y="1701906"/>
                          </a:lnTo>
                          <a:lnTo>
                            <a:pt x="179386" y="1697770"/>
                          </a:lnTo>
                          <a:lnTo>
                            <a:pt x="178435" y="1693953"/>
                          </a:lnTo>
                          <a:lnTo>
                            <a:pt x="177800" y="1690135"/>
                          </a:lnTo>
                          <a:lnTo>
                            <a:pt x="177800" y="1686000"/>
                          </a:lnTo>
                          <a:lnTo>
                            <a:pt x="177800" y="1487494"/>
                          </a:lnTo>
                          <a:lnTo>
                            <a:pt x="178117" y="1479541"/>
                          </a:lnTo>
                          <a:lnTo>
                            <a:pt x="178435" y="1471588"/>
                          </a:lnTo>
                          <a:lnTo>
                            <a:pt x="179386" y="1463635"/>
                          </a:lnTo>
                          <a:lnTo>
                            <a:pt x="180973" y="1456000"/>
                          </a:lnTo>
                          <a:lnTo>
                            <a:pt x="182559" y="1448684"/>
                          </a:lnTo>
                          <a:lnTo>
                            <a:pt x="184463" y="1441049"/>
                          </a:lnTo>
                          <a:lnTo>
                            <a:pt x="187318" y="1433732"/>
                          </a:lnTo>
                          <a:lnTo>
                            <a:pt x="190174" y="1426734"/>
                          </a:lnTo>
                          <a:lnTo>
                            <a:pt x="193030" y="1419735"/>
                          </a:lnTo>
                          <a:lnTo>
                            <a:pt x="196520" y="1413054"/>
                          </a:lnTo>
                          <a:lnTo>
                            <a:pt x="200327" y="1406374"/>
                          </a:lnTo>
                          <a:lnTo>
                            <a:pt x="204452" y="1400012"/>
                          </a:lnTo>
                          <a:lnTo>
                            <a:pt x="208576" y="1393967"/>
                          </a:lnTo>
                          <a:lnTo>
                            <a:pt x="213336" y="1388241"/>
                          </a:lnTo>
                          <a:lnTo>
                            <a:pt x="218095" y="1382197"/>
                          </a:lnTo>
                          <a:lnTo>
                            <a:pt x="223489" y="1377107"/>
                          </a:lnTo>
                          <a:lnTo>
                            <a:pt x="228883" y="1371699"/>
                          </a:lnTo>
                          <a:lnTo>
                            <a:pt x="234594" y="1366927"/>
                          </a:lnTo>
                          <a:lnTo>
                            <a:pt x="240305" y="1361837"/>
                          </a:lnTo>
                          <a:lnTo>
                            <a:pt x="246650" y="1357702"/>
                          </a:lnTo>
                          <a:lnTo>
                            <a:pt x="252679" y="1353885"/>
                          </a:lnTo>
                          <a:lnTo>
                            <a:pt x="259659" y="1349749"/>
                          </a:lnTo>
                          <a:lnTo>
                            <a:pt x="266005" y="1346250"/>
                          </a:lnTo>
                          <a:lnTo>
                            <a:pt x="272985" y="1343387"/>
                          </a:lnTo>
                          <a:lnTo>
                            <a:pt x="280282" y="1340205"/>
                          </a:lnTo>
                          <a:lnTo>
                            <a:pt x="287263" y="1337979"/>
                          </a:lnTo>
                          <a:lnTo>
                            <a:pt x="294877" y="1335752"/>
                          </a:lnTo>
                          <a:lnTo>
                            <a:pt x="302492" y="1334161"/>
                          </a:lnTo>
                          <a:lnTo>
                            <a:pt x="310107" y="1332889"/>
                          </a:lnTo>
                          <a:lnTo>
                            <a:pt x="318039" y="1331934"/>
                          </a:lnTo>
                          <a:lnTo>
                            <a:pt x="325971" y="1331298"/>
                          </a:lnTo>
                          <a:lnTo>
                            <a:pt x="333903" y="1330980"/>
                          </a:lnTo>
                          <a:lnTo>
                            <a:pt x="344056" y="1330026"/>
                          </a:lnTo>
                          <a:lnTo>
                            <a:pt x="372929" y="1327481"/>
                          </a:lnTo>
                          <a:lnTo>
                            <a:pt x="415762" y="1324300"/>
                          </a:lnTo>
                          <a:lnTo>
                            <a:pt x="441779" y="1322709"/>
                          </a:lnTo>
                          <a:lnTo>
                            <a:pt x="470017" y="1320800"/>
                          </a:lnTo>
                          <a:close/>
                          <a:moveTo>
                            <a:pt x="1004887" y="995363"/>
                          </a:moveTo>
                          <a:lnTo>
                            <a:pt x="1176337" y="995363"/>
                          </a:lnTo>
                          <a:lnTo>
                            <a:pt x="1176337" y="1265238"/>
                          </a:lnTo>
                          <a:lnTo>
                            <a:pt x="1004887" y="1265238"/>
                          </a:lnTo>
                          <a:lnTo>
                            <a:pt x="1004887" y="995363"/>
                          </a:lnTo>
                          <a:close/>
                          <a:moveTo>
                            <a:pt x="493561" y="847408"/>
                          </a:moveTo>
                          <a:lnTo>
                            <a:pt x="491024" y="847726"/>
                          </a:lnTo>
                          <a:lnTo>
                            <a:pt x="488804" y="848043"/>
                          </a:lnTo>
                          <a:lnTo>
                            <a:pt x="485950" y="848996"/>
                          </a:lnTo>
                          <a:lnTo>
                            <a:pt x="483730" y="849948"/>
                          </a:lnTo>
                          <a:lnTo>
                            <a:pt x="481510" y="851218"/>
                          </a:lnTo>
                          <a:lnTo>
                            <a:pt x="479290" y="852806"/>
                          </a:lnTo>
                          <a:lnTo>
                            <a:pt x="475167" y="856933"/>
                          </a:lnTo>
                          <a:lnTo>
                            <a:pt x="470727" y="861061"/>
                          </a:lnTo>
                          <a:lnTo>
                            <a:pt x="466604" y="865823"/>
                          </a:lnTo>
                          <a:lnTo>
                            <a:pt x="462482" y="871221"/>
                          </a:lnTo>
                          <a:lnTo>
                            <a:pt x="454553" y="882651"/>
                          </a:lnTo>
                          <a:lnTo>
                            <a:pt x="448527" y="890906"/>
                          </a:lnTo>
                          <a:lnTo>
                            <a:pt x="442819" y="899478"/>
                          </a:lnTo>
                          <a:lnTo>
                            <a:pt x="436793" y="908368"/>
                          </a:lnTo>
                          <a:lnTo>
                            <a:pt x="431402" y="917893"/>
                          </a:lnTo>
                          <a:lnTo>
                            <a:pt x="429499" y="926783"/>
                          </a:lnTo>
                          <a:lnTo>
                            <a:pt x="427596" y="935673"/>
                          </a:lnTo>
                          <a:lnTo>
                            <a:pt x="426010" y="945198"/>
                          </a:lnTo>
                          <a:lnTo>
                            <a:pt x="424742" y="954406"/>
                          </a:lnTo>
                          <a:lnTo>
                            <a:pt x="423790" y="963931"/>
                          </a:lnTo>
                          <a:lnTo>
                            <a:pt x="423156" y="973773"/>
                          </a:lnTo>
                          <a:lnTo>
                            <a:pt x="422839" y="982981"/>
                          </a:lnTo>
                          <a:lnTo>
                            <a:pt x="422839" y="992823"/>
                          </a:lnTo>
                          <a:lnTo>
                            <a:pt x="423156" y="1007111"/>
                          </a:lnTo>
                          <a:lnTo>
                            <a:pt x="424107" y="1020764"/>
                          </a:lnTo>
                          <a:lnTo>
                            <a:pt x="426010" y="1034099"/>
                          </a:lnTo>
                          <a:lnTo>
                            <a:pt x="428547" y="1047434"/>
                          </a:lnTo>
                          <a:lnTo>
                            <a:pt x="432036" y="1060769"/>
                          </a:lnTo>
                          <a:lnTo>
                            <a:pt x="435525" y="1073469"/>
                          </a:lnTo>
                          <a:lnTo>
                            <a:pt x="439965" y="1086169"/>
                          </a:lnTo>
                          <a:lnTo>
                            <a:pt x="445039" y="1098551"/>
                          </a:lnTo>
                          <a:lnTo>
                            <a:pt x="450430" y="1110934"/>
                          </a:lnTo>
                          <a:lnTo>
                            <a:pt x="456456" y="1122999"/>
                          </a:lnTo>
                          <a:lnTo>
                            <a:pt x="462799" y="1134429"/>
                          </a:lnTo>
                          <a:lnTo>
                            <a:pt x="469459" y="1145541"/>
                          </a:lnTo>
                          <a:lnTo>
                            <a:pt x="477070" y="1156019"/>
                          </a:lnTo>
                          <a:lnTo>
                            <a:pt x="484364" y="1166496"/>
                          </a:lnTo>
                          <a:lnTo>
                            <a:pt x="492293" y="1176656"/>
                          </a:lnTo>
                          <a:lnTo>
                            <a:pt x="500539" y="1186181"/>
                          </a:lnTo>
                          <a:lnTo>
                            <a:pt x="508784" y="1195389"/>
                          </a:lnTo>
                          <a:lnTo>
                            <a:pt x="517347" y="1204279"/>
                          </a:lnTo>
                          <a:lnTo>
                            <a:pt x="526227" y="1212216"/>
                          </a:lnTo>
                          <a:lnTo>
                            <a:pt x="535107" y="1220154"/>
                          </a:lnTo>
                          <a:lnTo>
                            <a:pt x="543987" y="1227456"/>
                          </a:lnTo>
                          <a:lnTo>
                            <a:pt x="553184" y="1234124"/>
                          </a:lnTo>
                          <a:lnTo>
                            <a:pt x="562381" y="1240474"/>
                          </a:lnTo>
                          <a:lnTo>
                            <a:pt x="571578" y="1245871"/>
                          </a:lnTo>
                          <a:lnTo>
                            <a:pt x="580775" y="1250951"/>
                          </a:lnTo>
                          <a:lnTo>
                            <a:pt x="589655" y="1255079"/>
                          </a:lnTo>
                          <a:lnTo>
                            <a:pt x="598853" y="1258889"/>
                          </a:lnTo>
                          <a:lnTo>
                            <a:pt x="607732" y="1262381"/>
                          </a:lnTo>
                          <a:lnTo>
                            <a:pt x="616612" y="1264604"/>
                          </a:lnTo>
                          <a:lnTo>
                            <a:pt x="624858" y="1266509"/>
                          </a:lnTo>
                          <a:lnTo>
                            <a:pt x="633421" y="1267461"/>
                          </a:lnTo>
                          <a:lnTo>
                            <a:pt x="641349" y="1267779"/>
                          </a:lnTo>
                          <a:lnTo>
                            <a:pt x="649595" y="1267461"/>
                          </a:lnTo>
                          <a:lnTo>
                            <a:pt x="657524" y="1266509"/>
                          </a:lnTo>
                          <a:lnTo>
                            <a:pt x="666404" y="1264604"/>
                          </a:lnTo>
                          <a:lnTo>
                            <a:pt x="674967" y="1262381"/>
                          </a:lnTo>
                          <a:lnTo>
                            <a:pt x="684164" y="1258889"/>
                          </a:lnTo>
                          <a:lnTo>
                            <a:pt x="692726" y="1255079"/>
                          </a:lnTo>
                          <a:lnTo>
                            <a:pt x="701924" y="1250951"/>
                          </a:lnTo>
                          <a:lnTo>
                            <a:pt x="711121" y="1245871"/>
                          </a:lnTo>
                          <a:lnTo>
                            <a:pt x="720318" y="1240474"/>
                          </a:lnTo>
                          <a:lnTo>
                            <a:pt x="729515" y="1234124"/>
                          </a:lnTo>
                          <a:lnTo>
                            <a:pt x="738395" y="1227456"/>
                          </a:lnTo>
                          <a:lnTo>
                            <a:pt x="747592" y="1220154"/>
                          </a:lnTo>
                          <a:lnTo>
                            <a:pt x="756472" y="1212216"/>
                          </a:lnTo>
                          <a:lnTo>
                            <a:pt x="765352" y="1204279"/>
                          </a:lnTo>
                          <a:lnTo>
                            <a:pt x="773915" y="1195389"/>
                          </a:lnTo>
                          <a:lnTo>
                            <a:pt x="782160" y="1186181"/>
                          </a:lnTo>
                          <a:lnTo>
                            <a:pt x="790406" y="1176656"/>
                          </a:lnTo>
                          <a:lnTo>
                            <a:pt x="798652" y="1166496"/>
                          </a:lnTo>
                          <a:lnTo>
                            <a:pt x="805946" y="1156019"/>
                          </a:lnTo>
                          <a:lnTo>
                            <a:pt x="813240" y="1145541"/>
                          </a:lnTo>
                          <a:lnTo>
                            <a:pt x="819900" y="1134429"/>
                          </a:lnTo>
                          <a:lnTo>
                            <a:pt x="826243" y="1122999"/>
                          </a:lnTo>
                          <a:lnTo>
                            <a:pt x="831952" y="1110934"/>
                          </a:lnTo>
                          <a:lnTo>
                            <a:pt x="837660" y="1098551"/>
                          </a:lnTo>
                          <a:lnTo>
                            <a:pt x="842417" y="1086169"/>
                          </a:lnTo>
                          <a:lnTo>
                            <a:pt x="847174" y="1073469"/>
                          </a:lnTo>
                          <a:lnTo>
                            <a:pt x="850980" y="1060769"/>
                          </a:lnTo>
                          <a:lnTo>
                            <a:pt x="853834" y="1047434"/>
                          </a:lnTo>
                          <a:lnTo>
                            <a:pt x="856689" y="1034099"/>
                          </a:lnTo>
                          <a:lnTo>
                            <a:pt x="858592" y="1020764"/>
                          </a:lnTo>
                          <a:lnTo>
                            <a:pt x="859543" y="1007111"/>
                          </a:lnTo>
                          <a:lnTo>
                            <a:pt x="860177" y="992823"/>
                          </a:lnTo>
                          <a:lnTo>
                            <a:pt x="859860" y="984886"/>
                          </a:lnTo>
                          <a:lnTo>
                            <a:pt x="859543" y="976313"/>
                          </a:lnTo>
                          <a:lnTo>
                            <a:pt x="837343" y="975361"/>
                          </a:lnTo>
                          <a:lnTo>
                            <a:pt x="814509" y="973773"/>
                          </a:lnTo>
                          <a:lnTo>
                            <a:pt x="791040" y="970916"/>
                          </a:lnTo>
                          <a:lnTo>
                            <a:pt x="767255" y="968058"/>
                          </a:lnTo>
                          <a:lnTo>
                            <a:pt x="743469" y="964566"/>
                          </a:lnTo>
                          <a:lnTo>
                            <a:pt x="719366" y="960438"/>
                          </a:lnTo>
                          <a:lnTo>
                            <a:pt x="695898" y="955041"/>
                          </a:lnTo>
                          <a:lnTo>
                            <a:pt x="684481" y="952501"/>
                          </a:lnTo>
                          <a:lnTo>
                            <a:pt x="673064" y="949643"/>
                          </a:lnTo>
                          <a:lnTo>
                            <a:pt x="661964" y="946468"/>
                          </a:lnTo>
                          <a:lnTo>
                            <a:pt x="651181" y="943293"/>
                          </a:lnTo>
                          <a:lnTo>
                            <a:pt x="640398" y="940118"/>
                          </a:lnTo>
                          <a:lnTo>
                            <a:pt x="629932" y="936308"/>
                          </a:lnTo>
                          <a:lnTo>
                            <a:pt x="620101" y="932816"/>
                          </a:lnTo>
                          <a:lnTo>
                            <a:pt x="610270" y="929006"/>
                          </a:lnTo>
                          <a:lnTo>
                            <a:pt x="601073" y="924878"/>
                          </a:lnTo>
                          <a:lnTo>
                            <a:pt x="592510" y="921068"/>
                          </a:lnTo>
                          <a:lnTo>
                            <a:pt x="583947" y="916941"/>
                          </a:lnTo>
                          <a:lnTo>
                            <a:pt x="576018" y="912178"/>
                          </a:lnTo>
                          <a:lnTo>
                            <a:pt x="568724" y="907733"/>
                          </a:lnTo>
                          <a:lnTo>
                            <a:pt x="561747" y="903288"/>
                          </a:lnTo>
                          <a:lnTo>
                            <a:pt x="555404" y="898208"/>
                          </a:lnTo>
                          <a:lnTo>
                            <a:pt x="550013" y="893128"/>
                          </a:lnTo>
                          <a:lnTo>
                            <a:pt x="544938" y="887731"/>
                          </a:lnTo>
                          <a:lnTo>
                            <a:pt x="540498" y="882651"/>
                          </a:lnTo>
                          <a:lnTo>
                            <a:pt x="536376" y="876936"/>
                          </a:lnTo>
                          <a:lnTo>
                            <a:pt x="532253" y="872173"/>
                          </a:lnTo>
                          <a:lnTo>
                            <a:pt x="528447" y="867728"/>
                          </a:lnTo>
                          <a:lnTo>
                            <a:pt x="524641" y="863601"/>
                          </a:lnTo>
                          <a:lnTo>
                            <a:pt x="520836" y="860426"/>
                          </a:lnTo>
                          <a:lnTo>
                            <a:pt x="517347" y="857251"/>
                          </a:lnTo>
                          <a:lnTo>
                            <a:pt x="514176" y="854393"/>
                          </a:lnTo>
                          <a:lnTo>
                            <a:pt x="511004" y="852488"/>
                          </a:lnTo>
                          <a:lnTo>
                            <a:pt x="507833" y="850583"/>
                          </a:lnTo>
                          <a:lnTo>
                            <a:pt x="504661" y="849313"/>
                          </a:lnTo>
                          <a:lnTo>
                            <a:pt x="501807" y="848361"/>
                          </a:lnTo>
                          <a:lnTo>
                            <a:pt x="499270" y="847726"/>
                          </a:lnTo>
                          <a:lnTo>
                            <a:pt x="496099" y="847408"/>
                          </a:lnTo>
                          <a:lnTo>
                            <a:pt x="493561" y="847408"/>
                          </a:lnTo>
                          <a:close/>
                          <a:moveTo>
                            <a:pt x="1304925" y="828675"/>
                          </a:moveTo>
                          <a:lnTo>
                            <a:pt x="1476375" y="828675"/>
                          </a:lnTo>
                          <a:lnTo>
                            <a:pt x="1476375" y="1252538"/>
                          </a:lnTo>
                          <a:lnTo>
                            <a:pt x="1304925" y="1252538"/>
                          </a:lnTo>
                          <a:lnTo>
                            <a:pt x="1304925" y="828675"/>
                          </a:lnTo>
                          <a:close/>
                          <a:moveTo>
                            <a:pt x="634055" y="655638"/>
                          </a:moveTo>
                          <a:lnTo>
                            <a:pt x="641349" y="655638"/>
                          </a:lnTo>
                          <a:lnTo>
                            <a:pt x="648644" y="655638"/>
                          </a:lnTo>
                          <a:lnTo>
                            <a:pt x="655938" y="655956"/>
                          </a:lnTo>
                          <a:lnTo>
                            <a:pt x="662915" y="656591"/>
                          </a:lnTo>
                          <a:lnTo>
                            <a:pt x="669892" y="657226"/>
                          </a:lnTo>
                          <a:lnTo>
                            <a:pt x="677187" y="658178"/>
                          </a:lnTo>
                          <a:lnTo>
                            <a:pt x="684164" y="659766"/>
                          </a:lnTo>
                          <a:lnTo>
                            <a:pt x="691141" y="661036"/>
                          </a:lnTo>
                          <a:lnTo>
                            <a:pt x="698118" y="662623"/>
                          </a:lnTo>
                          <a:lnTo>
                            <a:pt x="704778" y="664211"/>
                          </a:lnTo>
                          <a:lnTo>
                            <a:pt x="711438" y="666433"/>
                          </a:lnTo>
                          <a:lnTo>
                            <a:pt x="718415" y="668338"/>
                          </a:lnTo>
                          <a:lnTo>
                            <a:pt x="724758" y="670878"/>
                          </a:lnTo>
                          <a:lnTo>
                            <a:pt x="731418" y="673418"/>
                          </a:lnTo>
                          <a:lnTo>
                            <a:pt x="737761" y="676276"/>
                          </a:lnTo>
                          <a:lnTo>
                            <a:pt x="744421" y="679133"/>
                          </a:lnTo>
                          <a:lnTo>
                            <a:pt x="750446" y="682308"/>
                          </a:lnTo>
                          <a:lnTo>
                            <a:pt x="763132" y="688976"/>
                          </a:lnTo>
                          <a:lnTo>
                            <a:pt x="775500" y="696596"/>
                          </a:lnTo>
                          <a:lnTo>
                            <a:pt x="787235" y="704533"/>
                          </a:lnTo>
                          <a:lnTo>
                            <a:pt x="798652" y="713423"/>
                          </a:lnTo>
                          <a:lnTo>
                            <a:pt x="809435" y="722631"/>
                          </a:lnTo>
                          <a:lnTo>
                            <a:pt x="819900" y="732791"/>
                          </a:lnTo>
                          <a:lnTo>
                            <a:pt x="830049" y="743586"/>
                          </a:lnTo>
                          <a:lnTo>
                            <a:pt x="839880" y="754698"/>
                          </a:lnTo>
                          <a:lnTo>
                            <a:pt x="849394" y="766446"/>
                          </a:lnTo>
                          <a:lnTo>
                            <a:pt x="858274" y="778511"/>
                          </a:lnTo>
                          <a:lnTo>
                            <a:pt x="866520" y="791211"/>
                          </a:lnTo>
                          <a:lnTo>
                            <a:pt x="874449" y="804546"/>
                          </a:lnTo>
                          <a:lnTo>
                            <a:pt x="881743" y="818198"/>
                          </a:lnTo>
                          <a:lnTo>
                            <a:pt x="888403" y="832168"/>
                          </a:lnTo>
                          <a:lnTo>
                            <a:pt x="894746" y="847091"/>
                          </a:lnTo>
                          <a:lnTo>
                            <a:pt x="900137" y="861696"/>
                          </a:lnTo>
                          <a:lnTo>
                            <a:pt x="905529" y="876936"/>
                          </a:lnTo>
                          <a:lnTo>
                            <a:pt x="909651" y="892811"/>
                          </a:lnTo>
                          <a:lnTo>
                            <a:pt x="913457" y="908686"/>
                          </a:lnTo>
                          <a:lnTo>
                            <a:pt x="916946" y="924878"/>
                          </a:lnTo>
                          <a:lnTo>
                            <a:pt x="919166" y="941706"/>
                          </a:lnTo>
                          <a:lnTo>
                            <a:pt x="921068" y="958533"/>
                          </a:lnTo>
                          <a:lnTo>
                            <a:pt x="922020" y="975678"/>
                          </a:lnTo>
                          <a:lnTo>
                            <a:pt x="922337" y="992823"/>
                          </a:lnTo>
                          <a:lnTo>
                            <a:pt x="922337" y="1002031"/>
                          </a:lnTo>
                          <a:lnTo>
                            <a:pt x="922020" y="1010921"/>
                          </a:lnTo>
                          <a:lnTo>
                            <a:pt x="921386" y="1019811"/>
                          </a:lnTo>
                          <a:lnTo>
                            <a:pt x="920434" y="1028384"/>
                          </a:lnTo>
                          <a:lnTo>
                            <a:pt x="919483" y="1037274"/>
                          </a:lnTo>
                          <a:lnTo>
                            <a:pt x="918214" y="1045846"/>
                          </a:lnTo>
                          <a:lnTo>
                            <a:pt x="916628" y="1054419"/>
                          </a:lnTo>
                          <a:lnTo>
                            <a:pt x="915043" y="1062674"/>
                          </a:lnTo>
                          <a:lnTo>
                            <a:pt x="912823" y="1070929"/>
                          </a:lnTo>
                          <a:lnTo>
                            <a:pt x="910603" y="1079501"/>
                          </a:lnTo>
                          <a:lnTo>
                            <a:pt x="908383" y="1087756"/>
                          </a:lnTo>
                          <a:lnTo>
                            <a:pt x="906163" y="1095694"/>
                          </a:lnTo>
                          <a:lnTo>
                            <a:pt x="903309" y="1103631"/>
                          </a:lnTo>
                          <a:lnTo>
                            <a:pt x="900137" y="1111569"/>
                          </a:lnTo>
                          <a:lnTo>
                            <a:pt x="897283" y="1119189"/>
                          </a:lnTo>
                          <a:lnTo>
                            <a:pt x="894111" y="1126809"/>
                          </a:lnTo>
                          <a:lnTo>
                            <a:pt x="887134" y="1141731"/>
                          </a:lnTo>
                          <a:lnTo>
                            <a:pt x="879523" y="1156336"/>
                          </a:lnTo>
                          <a:lnTo>
                            <a:pt x="871277" y="1170624"/>
                          </a:lnTo>
                          <a:lnTo>
                            <a:pt x="862714" y="1184276"/>
                          </a:lnTo>
                          <a:lnTo>
                            <a:pt x="853517" y="1197611"/>
                          </a:lnTo>
                          <a:lnTo>
                            <a:pt x="843686" y="1209994"/>
                          </a:lnTo>
                          <a:lnTo>
                            <a:pt x="833854" y="1222376"/>
                          </a:lnTo>
                          <a:lnTo>
                            <a:pt x="823389" y="1233806"/>
                          </a:lnTo>
                          <a:lnTo>
                            <a:pt x="812606" y="1244919"/>
                          </a:lnTo>
                          <a:lnTo>
                            <a:pt x="801823" y="1255396"/>
                          </a:lnTo>
                          <a:lnTo>
                            <a:pt x="790406" y="1265239"/>
                          </a:lnTo>
                          <a:lnTo>
                            <a:pt x="778989" y="1274446"/>
                          </a:lnTo>
                          <a:lnTo>
                            <a:pt x="767255" y="1282701"/>
                          </a:lnTo>
                          <a:lnTo>
                            <a:pt x="755521" y="1290956"/>
                          </a:lnTo>
                          <a:lnTo>
                            <a:pt x="743786" y="1298259"/>
                          </a:lnTo>
                          <a:lnTo>
                            <a:pt x="732052" y="1304609"/>
                          </a:lnTo>
                          <a:lnTo>
                            <a:pt x="720318" y="1310641"/>
                          </a:lnTo>
                          <a:lnTo>
                            <a:pt x="708584" y="1315721"/>
                          </a:lnTo>
                          <a:lnTo>
                            <a:pt x="696849" y="1320166"/>
                          </a:lnTo>
                          <a:lnTo>
                            <a:pt x="685432" y="1323659"/>
                          </a:lnTo>
                          <a:lnTo>
                            <a:pt x="674015" y="1326516"/>
                          </a:lnTo>
                          <a:lnTo>
                            <a:pt x="662915" y="1328421"/>
                          </a:lnTo>
                          <a:lnTo>
                            <a:pt x="657207" y="1329374"/>
                          </a:lnTo>
                          <a:lnTo>
                            <a:pt x="652132" y="1329691"/>
                          </a:lnTo>
                          <a:lnTo>
                            <a:pt x="646424" y="1330009"/>
                          </a:lnTo>
                          <a:lnTo>
                            <a:pt x="641349" y="1330326"/>
                          </a:lnTo>
                          <a:lnTo>
                            <a:pt x="635958" y="1330009"/>
                          </a:lnTo>
                          <a:lnTo>
                            <a:pt x="630884" y="1329691"/>
                          </a:lnTo>
                          <a:lnTo>
                            <a:pt x="625492" y="1329374"/>
                          </a:lnTo>
                          <a:lnTo>
                            <a:pt x="620101" y="1328421"/>
                          </a:lnTo>
                          <a:lnTo>
                            <a:pt x="609001" y="1326516"/>
                          </a:lnTo>
                          <a:lnTo>
                            <a:pt x="597584" y="1323659"/>
                          </a:lnTo>
                          <a:lnTo>
                            <a:pt x="585850" y="1320166"/>
                          </a:lnTo>
                          <a:lnTo>
                            <a:pt x="574433" y="1315721"/>
                          </a:lnTo>
                          <a:lnTo>
                            <a:pt x="562698" y="1310641"/>
                          </a:lnTo>
                          <a:lnTo>
                            <a:pt x="550647" y="1304609"/>
                          </a:lnTo>
                          <a:lnTo>
                            <a:pt x="538913" y="1298259"/>
                          </a:lnTo>
                          <a:lnTo>
                            <a:pt x="527179" y="1290956"/>
                          </a:lnTo>
                          <a:lnTo>
                            <a:pt x="515444" y="1282701"/>
                          </a:lnTo>
                          <a:lnTo>
                            <a:pt x="503710" y="1274446"/>
                          </a:lnTo>
                          <a:lnTo>
                            <a:pt x="492293" y="1265239"/>
                          </a:lnTo>
                          <a:lnTo>
                            <a:pt x="481193" y="1255396"/>
                          </a:lnTo>
                          <a:lnTo>
                            <a:pt x="470093" y="1244919"/>
                          </a:lnTo>
                          <a:lnTo>
                            <a:pt x="459310" y="1233806"/>
                          </a:lnTo>
                          <a:lnTo>
                            <a:pt x="448845" y="1222376"/>
                          </a:lnTo>
                          <a:lnTo>
                            <a:pt x="438696" y="1209994"/>
                          </a:lnTo>
                          <a:lnTo>
                            <a:pt x="429499" y="1197611"/>
                          </a:lnTo>
                          <a:lnTo>
                            <a:pt x="419985" y="1184276"/>
                          </a:lnTo>
                          <a:lnTo>
                            <a:pt x="411422" y="1170624"/>
                          </a:lnTo>
                          <a:lnTo>
                            <a:pt x="403176" y="1156336"/>
                          </a:lnTo>
                          <a:lnTo>
                            <a:pt x="395565" y="1141731"/>
                          </a:lnTo>
                          <a:lnTo>
                            <a:pt x="388588" y="1126809"/>
                          </a:lnTo>
                          <a:lnTo>
                            <a:pt x="385416" y="1119189"/>
                          </a:lnTo>
                          <a:lnTo>
                            <a:pt x="382245" y="1111569"/>
                          </a:lnTo>
                          <a:lnTo>
                            <a:pt x="379390" y="1103631"/>
                          </a:lnTo>
                          <a:lnTo>
                            <a:pt x="376853" y="1095694"/>
                          </a:lnTo>
                          <a:lnTo>
                            <a:pt x="374316" y="1087756"/>
                          </a:lnTo>
                          <a:lnTo>
                            <a:pt x="372096" y="1079501"/>
                          </a:lnTo>
                          <a:lnTo>
                            <a:pt x="369559" y="1070929"/>
                          </a:lnTo>
                          <a:lnTo>
                            <a:pt x="367656" y="1062674"/>
                          </a:lnTo>
                          <a:lnTo>
                            <a:pt x="366071" y="1054419"/>
                          </a:lnTo>
                          <a:lnTo>
                            <a:pt x="364485" y="1045846"/>
                          </a:lnTo>
                          <a:lnTo>
                            <a:pt x="363216" y="1037274"/>
                          </a:lnTo>
                          <a:lnTo>
                            <a:pt x="362265" y="1028384"/>
                          </a:lnTo>
                          <a:lnTo>
                            <a:pt x="361313" y="1019811"/>
                          </a:lnTo>
                          <a:lnTo>
                            <a:pt x="360996" y="1010921"/>
                          </a:lnTo>
                          <a:lnTo>
                            <a:pt x="360362" y="1002031"/>
                          </a:lnTo>
                          <a:lnTo>
                            <a:pt x="360362" y="992823"/>
                          </a:lnTo>
                          <a:lnTo>
                            <a:pt x="360679" y="975678"/>
                          </a:lnTo>
                          <a:lnTo>
                            <a:pt x="361948" y="958533"/>
                          </a:lnTo>
                          <a:lnTo>
                            <a:pt x="363533" y="941706"/>
                          </a:lnTo>
                          <a:lnTo>
                            <a:pt x="366071" y="924878"/>
                          </a:lnTo>
                          <a:lnTo>
                            <a:pt x="368925" y="908686"/>
                          </a:lnTo>
                          <a:lnTo>
                            <a:pt x="373048" y="892811"/>
                          </a:lnTo>
                          <a:lnTo>
                            <a:pt x="377171" y="876936"/>
                          </a:lnTo>
                          <a:lnTo>
                            <a:pt x="382245" y="861696"/>
                          </a:lnTo>
                          <a:lnTo>
                            <a:pt x="387953" y="847091"/>
                          </a:lnTo>
                          <a:lnTo>
                            <a:pt x="393979" y="832168"/>
                          </a:lnTo>
                          <a:lnTo>
                            <a:pt x="400956" y="818198"/>
                          </a:lnTo>
                          <a:lnTo>
                            <a:pt x="408568" y="804546"/>
                          </a:lnTo>
                          <a:lnTo>
                            <a:pt x="416179" y="791211"/>
                          </a:lnTo>
                          <a:lnTo>
                            <a:pt x="424425" y="778511"/>
                          </a:lnTo>
                          <a:lnTo>
                            <a:pt x="433305" y="766446"/>
                          </a:lnTo>
                          <a:lnTo>
                            <a:pt x="442819" y="754698"/>
                          </a:lnTo>
                          <a:lnTo>
                            <a:pt x="452650" y="743586"/>
                          </a:lnTo>
                          <a:lnTo>
                            <a:pt x="462482" y="732791"/>
                          </a:lnTo>
                          <a:lnTo>
                            <a:pt x="473264" y="722631"/>
                          </a:lnTo>
                          <a:lnTo>
                            <a:pt x="484047" y="713423"/>
                          </a:lnTo>
                          <a:lnTo>
                            <a:pt x="495464" y="704533"/>
                          </a:lnTo>
                          <a:lnTo>
                            <a:pt x="507516" y="696596"/>
                          </a:lnTo>
                          <a:lnTo>
                            <a:pt x="519567" y="688976"/>
                          </a:lnTo>
                          <a:lnTo>
                            <a:pt x="531936" y="682308"/>
                          </a:lnTo>
                          <a:lnTo>
                            <a:pt x="538278" y="679133"/>
                          </a:lnTo>
                          <a:lnTo>
                            <a:pt x="544938" y="676276"/>
                          </a:lnTo>
                          <a:lnTo>
                            <a:pt x="551281" y="673418"/>
                          </a:lnTo>
                          <a:lnTo>
                            <a:pt x="557941" y="670878"/>
                          </a:lnTo>
                          <a:lnTo>
                            <a:pt x="564284" y="668338"/>
                          </a:lnTo>
                          <a:lnTo>
                            <a:pt x="571261" y="666433"/>
                          </a:lnTo>
                          <a:lnTo>
                            <a:pt x="577921" y="664211"/>
                          </a:lnTo>
                          <a:lnTo>
                            <a:pt x="584898" y="662623"/>
                          </a:lnTo>
                          <a:lnTo>
                            <a:pt x="591875" y="661036"/>
                          </a:lnTo>
                          <a:lnTo>
                            <a:pt x="598535" y="659766"/>
                          </a:lnTo>
                          <a:lnTo>
                            <a:pt x="605830" y="658178"/>
                          </a:lnTo>
                          <a:lnTo>
                            <a:pt x="612490" y="657226"/>
                          </a:lnTo>
                          <a:lnTo>
                            <a:pt x="619784" y="656591"/>
                          </a:lnTo>
                          <a:lnTo>
                            <a:pt x="627078" y="655956"/>
                          </a:lnTo>
                          <a:lnTo>
                            <a:pt x="634055" y="655638"/>
                          </a:lnTo>
                          <a:close/>
                          <a:moveTo>
                            <a:pt x="1604962" y="463550"/>
                          </a:moveTo>
                          <a:lnTo>
                            <a:pt x="1776412" y="463550"/>
                          </a:lnTo>
                          <a:lnTo>
                            <a:pt x="1776412" y="1252538"/>
                          </a:lnTo>
                          <a:lnTo>
                            <a:pt x="1604962" y="1252538"/>
                          </a:lnTo>
                          <a:lnTo>
                            <a:pt x="1604962" y="463550"/>
                          </a:lnTo>
                          <a:close/>
                          <a:moveTo>
                            <a:pt x="0" y="0"/>
                          </a:moveTo>
                          <a:lnTo>
                            <a:pt x="2125663" y="0"/>
                          </a:lnTo>
                          <a:lnTo>
                            <a:pt x="2125663" y="171553"/>
                          </a:lnTo>
                          <a:lnTo>
                            <a:pt x="2039621" y="171553"/>
                          </a:lnTo>
                          <a:lnTo>
                            <a:pt x="2039621" y="1577975"/>
                          </a:lnTo>
                          <a:lnTo>
                            <a:pt x="1252220" y="1577975"/>
                          </a:lnTo>
                          <a:lnTo>
                            <a:pt x="1252220" y="1449310"/>
                          </a:lnTo>
                          <a:lnTo>
                            <a:pt x="1911033" y="1449310"/>
                          </a:lnTo>
                          <a:lnTo>
                            <a:pt x="1911033" y="171553"/>
                          </a:lnTo>
                          <a:lnTo>
                            <a:pt x="195263" y="171553"/>
                          </a:lnTo>
                          <a:lnTo>
                            <a:pt x="195263" y="1249164"/>
                          </a:lnTo>
                          <a:lnTo>
                            <a:pt x="66675" y="1249164"/>
                          </a:lnTo>
                          <a:lnTo>
                            <a:pt x="66675" y="171553"/>
                          </a:lnTo>
                          <a:lnTo>
                            <a:pt x="0" y="1715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anchor="ctr">
                      <a:scene3d>
                        <a:camera prst="orthographicFront"/>
                        <a:lightRig rig="threePt" dir="t"/>
                      </a:scene3d>
                      <a:sp3d contourW="12700">
                        <a:contourClr>
                          <a:srgbClr val="FFFFFF"/>
                        </a:contourClr>
                      </a:sp3d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  <a:defRPr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16" name="前言">
                    <a:extLst>
                      <a:ext uri="{FF2B5EF4-FFF2-40B4-BE49-F238E27FC236}">
                        <a16:creationId xmlns:a16="http://schemas.microsoft.com/office/drawing/2014/main" id="{7BDB3A95-654F-134C-B202-C49F54952A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307" y="5233065"/>
                    <a:ext cx="355764" cy="227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流程</a:t>
                    </a:r>
                  </a:p>
                </p:txBody>
              </p:sp>
            </p:grpSp>
            <p:grpSp>
              <p:nvGrpSpPr>
                <p:cNvPr id="97" name="组合 18">
                  <a:extLst>
                    <a:ext uri="{FF2B5EF4-FFF2-40B4-BE49-F238E27FC236}">
                      <a16:creationId xmlns:a16="http://schemas.microsoft.com/office/drawing/2014/main" id="{D7E20D24-87AE-394A-AD9D-E72CFB730B4E}"/>
                    </a:ext>
                  </a:extLst>
                </p:cNvPr>
                <p:cNvGrpSpPr/>
                <p:nvPr/>
              </p:nvGrpSpPr>
              <p:grpSpPr>
                <a:xfrm>
                  <a:off x="8663351" y="324677"/>
                  <a:ext cx="957095" cy="862925"/>
                  <a:chOff x="2901799" y="4953618"/>
                  <a:chExt cx="571463" cy="515236"/>
                </a:xfrm>
              </p:grpSpPr>
              <p:grpSp>
                <p:nvGrpSpPr>
                  <p:cNvPr id="111" name="组合 19">
                    <a:extLst>
                      <a:ext uri="{FF2B5EF4-FFF2-40B4-BE49-F238E27FC236}">
                        <a16:creationId xmlns:a16="http://schemas.microsoft.com/office/drawing/2014/main" id="{27AB1067-3C5D-434A-973A-E9B8985B4CE5}"/>
                      </a:ext>
                    </a:extLst>
                  </p:cNvPr>
                  <p:cNvGrpSpPr/>
                  <p:nvPr/>
                </p:nvGrpSpPr>
                <p:grpSpPr>
                  <a:xfrm>
                    <a:off x="2901799" y="4953618"/>
                    <a:ext cx="571463" cy="515236"/>
                    <a:chOff x="7842587" y="4494001"/>
                    <a:chExt cx="343825" cy="309997"/>
                  </a:xfrm>
                </p:grpSpPr>
                <p:sp>
                  <p:nvSpPr>
                    <p:cNvPr id="113" name="Freeform 5">
                      <a:extLst>
                        <a:ext uri="{FF2B5EF4-FFF2-40B4-BE49-F238E27FC236}">
                          <a16:creationId xmlns:a16="http://schemas.microsoft.com/office/drawing/2014/main" id="{A4880D9D-BF6E-1943-AD54-DA2F8CF096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2587" y="4494001"/>
                      <a:ext cx="343825" cy="309997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sz="1400" dirty="0">
                        <a:solidFill>
                          <a:srgbClr val="1C2D3D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14" name="Freeform 12">
                      <a:extLst>
                        <a:ext uri="{FF2B5EF4-FFF2-40B4-BE49-F238E27FC236}">
                          <a16:creationId xmlns:a16="http://schemas.microsoft.com/office/drawing/2014/main" id="{277347E5-E298-054B-9029-645D29C1273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964652" y="4547560"/>
                      <a:ext cx="109334" cy="108916"/>
                    </a:xfrm>
                    <a:custGeom>
                      <a:avLst/>
                      <a:gdLst>
                        <a:gd name="T0" fmla="*/ 862 w 954"/>
                        <a:gd name="T1" fmla="*/ 813 h 944"/>
                        <a:gd name="T2" fmla="*/ 763 w 954"/>
                        <a:gd name="T3" fmla="*/ 813 h 944"/>
                        <a:gd name="T4" fmla="*/ 625 w 954"/>
                        <a:gd name="T5" fmla="*/ 549 h 944"/>
                        <a:gd name="T6" fmla="*/ 611 w 954"/>
                        <a:gd name="T7" fmla="*/ 601 h 944"/>
                        <a:gd name="T8" fmla="*/ 535 w 954"/>
                        <a:gd name="T9" fmla="*/ 658 h 944"/>
                        <a:gd name="T10" fmla="*/ 782 w 954"/>
                        <a:gd name="T11" fmla="*/ 932 h 944"/>
                        <a:gd name="T12" fmla="*/ 941 w 954"/>
                        <a:gd name="T13" fmla="*/ 826 h 944"/>
                        <a:gd name="T14" fmla="*/ 824 w 954"/>
                        <a:gd name="T15" fmla="*/ 704 h 944"/>
                        <a:gd name="T16" fmla="*/ 650 w 954"/>
                        <a:gd name="T17" fmla="*/ 561 h 944"/>
                        <a:gd name="T18" fmla="*/ 345 w 954"/>
                        <a:gd name="T19" fmla="*/ 335 h 944"/>
                        <a:gd name="T20" fmla="*/ 397 w 954"/>
                        <a:gd name="T21" fmla="*/ 321 h 944"/>
                        <a:gd name="T22" fmla="*/ 411 w 954"/>
                        <a:gd name="T23" fmla="*/ 269 h 944"/>
                        <a:gd name="T24" fmla="*/ 423 w 954"/>
                        <a:gd name="T25" fmla="*/ 221 h 944"/>
                        <a:gd name="T26" fmla="*/ 184 w 954"/>
                        <a:gd name="T27" fmla="*/ 21 h 944"/>
                        <a:gd name="T28" fmla="*/ 151 w 954"/>
                        <a:gd name="T29" fmla="*/ 267 h 944"/>
                        <a:gd name="T30" fmla="*/ 1 w 954"/>
                        <a:gd name="T31" fmla="*/ 204 h 944"/>
                        <a:gd name="T32" fmla="*/ 284 w 954"/>
                        <a:gd name="T33" fmla="*/ 406 h 944"/>
                        <a:gd name="T34" fmla="*/ 320 w 954"/>
                        <a:gd name="T35" fmla="*/ 360 h 944"/>
                        <a:gd name="T36" fmla="*/ 920 w 954"/>
                        <a:gd name="T37" fmla="*/ 91 h 944"/>
                        <a:gd name="T38" fmla="*/ 791 w 954"/>
                        <a:gd name="T39" fmla="*/ 0 h 944"/>
                        <a:gd name="T40" fmla="*/ 448 w 954"/>
                        <a:gd name="T41" fmla="*/ 306 h 944"/>
                        <a:gd name="T42" fmla="*/ 399 w 954"/>
                        <a:gd name="T43" fmla="*/ 376 h 944"/>
                        <a:gd name="T44" fmla="*/ 357 w 954"/>
                        <a:gd name="T45" fmla="*/ 397 h 944"/>
                        <a:gd name="T46" fmla="*/ 362 w 954"/>
                        <a:gd name="T47" fmla="*/ 527 h 944"/>
                        <a:gd name="T48" fmla="*/ 85 w 954"/>
                        <a:gd name="T49" fmla="*/ 768 h 944"/>
                        <a:gd name="T50" fmla="*/ 55 w 954"/>
                        <a:gd name="T51" fmla="*/ 944 h 944"/>
                        <a:gd name="T52" fmla="*/ 198 w 954"/>
                        <a:gd name="T53" fmla="*/ 800 h 944"/>
                        <a:gd name="T54" fmla="*/ 423 w 954"/>
                        <a:gd name="T55" fmla="*/ 588 h 944"/>
                        <a:gd name="T56" fmla="*/ 549 w 954"/>
                        <a:gd name="T57" fmla="*/ 588 h 944"/>
                        <a:gd name="T58" fmla="*/ 585 w 954"/>
                        <a:gd name="T59" fmla="*/ 509 h 944"/>
                        <a:gd name="T60" fmla="*/ 639 w 954"/>
                        <a:gd name="T61" fmla="*/ 498 h 944"/>
                        <a:gd name="T62" fmla="*/ 920 w 954"/>
                        <a:gd name="T63" fmla="*/ 91 h 9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54" h="944">
                          <a:moveTo>
                            <a:pt x="813" y="764"/>
                          </a:moveTo>
                          <a:cubicBezTo>
                            <a:pt x="840" y="764"/>
                            <a:pt x="862" y="786"/>
                            <a:pt x="862" y="813"/>
                          </a:cubicBezTo>
                          <a:cubicBezTo>
                            <a:pt x="862" y="841"/>
                            <a:pt x="840" y="863"/>
                            <a:pt x="813" y="863"/>
                          </a:cubicBezTo>
                          <a:cubicBezTo>
                            <a:pt x="786" y="863"/>
                            <a:pt x="763" y="841"/>
                            <a:pt x="763" y="813"/>
                          </a:cubicBezTo>
                          <a:cubicBezTo>
                            <a:pt x="763" y="786"/>
                            <a:pt x="786" y="764"/>
                            <a:pt x="813" y="764"/>
                          </a:cubicBezTo>
                          <a:close/>
                          <a:moveTo>
                            <a:pt x="625" y="549"/>
                          </a:moveTo>
                          <a:lnTo>
                            <a:pt x="637" y="574"/>
                          </a:lnTo>
                          <a:lnTo>
                            <a:pt x="611" y="601"/>
                          </a:lnTo>
                          <a:lnTo>
                            <a:pt x="586" y="625"/>
                          </a:lnTo>
                          <a:cubicBezTo>
                            <a:pt x="571" y="640"/>
                            <a:pt x="554" y="651"/>
                            <a:pt x="535" y="658"/>
                          </a:cubicBezTo>
                          <a:lnTo>
                            <a:pt x="703" y="826"/>
                          </a:lnTo>
                          <a:lnTo>
                            <a:pt x="782" y="932"/>
                          </a:lnTo>
                          <a:lnTo>
                            <a:pt x="824" y="943"/>
                          </a:lnTo>
                          <a:lnTo>
                            <a:pt x="941" y="826"/>
                          </a:lnTo>
                          <a:lnTo>
                            <a:pt x="930" y="783"/>
                          </a:lnTo>
                          <a:lnTo>
                            <a:pt x="824" y="704"/>
                          </a:lnTo>
                          <a:lnTo>
                            <a:pt x="666" y="546"/>
                          </a:lnTo>
                          <a:lnTo>
                            <a:pt x="650" y="561"/>
                          </a:lnTo>
                          <a:lnTo>
                            <a:pt x="625" y="549"/>
                          </a:lnTo>
                          <a:close/>
                          <a:moveTo>
                            <a:pt x="345" y="335"/>
                          </a:moveTo>
                          <a:lnTo>
                            <a:pt x="372" y="308"/>
                          </a:lnTo>
                          <a:lnTo>
                            <a:pt x="397" y="321"/>
                          </a:lnTo>
                          <a:lnTo>
                            <a:pt x="384" y="296"/>
                          </a:lnTo>
                          <a:lnTo>
                            <a:pt x="411" y="269"/>
                          </a:lnTo>
                          <a:lnTo>
                            <a:pt x="414" y="266"/>
                          </a:lnTo>
                          <a:cubicBezTo>
                            <a:pt x="420" y="251"/>
                            <a:pt x="423" y="235"/>
                            <a:pt x="423" y="221"/>
                          </a:cubicBezTo>
                          <a:cubicBezTo>
                            <a:pt x="423" y="108"/>
                            <a:pt x="316" y="0"/>
                            <a:pt x="204" y="1"/>
                          </a:cubicBezTo>
                          <a:cubicBezTo>
                            <a:pt x="203" y="1"/>
                            <a:pt x="191" y="14"/>
                            <a:pt x="184" y="21"/>
                          </a:cubicBezTo>
                          <a:cubicBezTo>
                            <a:pt x="274" y="111"/>
                            <a:pt x="266" y="96"/>
                            <a:pt x="266" y="151"/>
                          </a:cubicBezTo>
                          <a:cubicBezTo>
                            <a:pt x="266" y="196"/>
                            <a:pt x="195" y="267"/>
                            <a:pt x="151" y="267"/>
                          </a:cubicBezTo>
                          <a:cubicBezTo>
                            <a:pt x="94" y="267"/>
                            <a:pt x="112" y="276"/>
                            <a:pt x="20" y="184"/>
                          </a:cubicBezTo>
                          <a:cubicBezTo>
                            <a:pt x="13" y="191"/>
                            <a:pt x="1" y="204"/>
                            <a:pt x="1" y="204"/>
                          </a:cubicBezTo>
                          <a:cubicBezTo>
                            <a:pt x="2" y="316"/>
                            <a:pt x="108" y="424"/>
                            <a:pt x="220" y="424"/>
                          </a:cubicBezTo>
                          <a:cubicBezTo>
                            <a:pt x="240" y="424"/>
                            <a:pt x="262" y="417"/>
                            <a:pt x="284" y="406"/>
                          </a:cubicBezTo>
                          <a:lnTo>
                            <a:pt x="288" y="411"/>
                          </a:lnTo>
                          <a:cubicBezTo>
                            <a:pt x="295" y="392"/>
                            <a:pt x="305" y="375"/>
                            <a:pt x="320" y="360"/>
                          </a:cubicBezTo>
                          <a:lnTo>
                            <a:pt x="345" y="335"/>
                          </a:lnTo>
                          <a:close/>
                          <a:moveTo>
                            <a:pt x="920" y="91"/>
                          </a:moveTo>
                          <a:lnTo>
                            <a:pt x="854" y="26"/>
                          </a:lnTo>
                          <a:cubicBezTo>
                            <a:pt x="837" y="9"/>
                            <a:pt x="814" y="0"/>
                            <a:pt x="791" y="0"/>
                          </a:cubicBezTo>
                          <a:cubicBezTo>
                            <a:pt x="768" y="0"/>
                            <a:pt x="746" y="9"/>
                            <a:pt x="728" y="26"/>
                          </a:cubicBezTo>
                          <a:lnTo>
                            <a:pt x="448" y="306"/>
                          </a:lnTo>
                          <a:cubicBezTo>
                            <a:pt x="457" y="323"/>
                            <a:pt x="450" y="348"/>
                            <a:pt x="437" y="361"/>
                          </a:cubicBezTo>
                          <a:cubicBezTo>
                            <a:pt x="428" y="370"/>
                            <a:pt x="413" y="376"/>
                            <a:pt x="399" y="376"/>
                          </a:cubicBezTo>
                          <a:cubicBezTo>
                            <a:pt x="393" y="376"/>
                            <a:pt x="387" y="375"/>
                            <a:pt x="382" y="372"/>
                          </a:cubicBezTo>
                          <a:lnTo>
                            <a:pt x="357" y="397"/>
                          </a:lnTo>
                          <a:cubicBezTo>
                            <a:pt x="323" y="432"/>
                            <a:pt x="323" y="488"/>
                            <a:pt x="357" y="523"/>
                          </a:cubicBezTo>
                          <a:lnTo>
                            <a:pt x="362" y="527"/>
                          </a:lnTo>
                          <a:lnTo>
                            <a:pt x="143" y="746"/>
                          </a:lnTo>
                          <a:lnTo>
                            <a:pt x="85" y="768"/>
                          </a:lnTo>
                          <a:lnTo>
                            <a:pt x="0" y="889"/>
                          </a:lnTo>
                          <a:lnTo>
                            <a:pt x="55" y="944"/>
                          </a:lnTo>
                          <a:lnTo>
                            <a:pt x="176" y="859"/>
                          </a:lnTo>
                          <a:lnTo>
                            <a:pt x="198" y="800"/>
                          </a:lnTo>
                          <a:lnTo>
                            <a:pt x="416" y="582"/>
                          </a:lnTo>
                          <a:lnTo>
                            <a:pt x="423" y="588"/>
                          </a:lnTo>
                          <a:cubicBezTo>
                            <a:pt x="440" y="606"/>
                            <a:pt x="463" y="614"/>
                            <a:pt x="486" y="614"/>
                          </a:cubicBezTo>
                          <a:cubicBezTo>
                            <a:pt x="509" y="614"/>
                            <a:pt x="531" y="606"/>
                            <a:pt x="549" y="588"/>
                          </a:cubicBezTo>
                          <a:lnTo>
                            <a:pt x="574" y="564"/>
                          </a:lnTo>
                          <a:cubicBezTo>
                            <a:pt x="565" y="547"/>
                            <a:pt x="572" y="522"/>
                            <a:pt x="585" y="509"/>
                          </a:cubicBezTo>
                          <a:cubicBezTo>
                            <a:pt x="594" y="500"/>
                            <a:pt x="609" y="494"/>
                            <a:pt x="622" y="494"/>
                          </a:cubicBezTo>
                          <a:cubicBezTo>
                            <a:pt x="629" y="494"/>
                            <a:pt x="634" y="495"/>
                            <a:pt x="639" y="498"/>
                          </a:cubicBezTo>
                          <a:lnTo>
                            <a:pt x="920" y="217"/>
                          </a:lnTo>
                          <a:cubicBezTo>
                            <a:pt x="954" y="183"/>
                            <a:pt x="954" y="126"/>
                            <a:pt x="920" y="9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>
                        <a:lnSpc>
                          <a:spcPct val="130000"/>
                        </a:lnSpc>
                      </a:pPr>
                      <a:endParaRPr lang="zh-CN" altLang="en-US" sz="1400"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</p:grpSp>
              <p:sp>
                <p:nvSpPr>
                  <p:cNvPr id="112" name="前言">
                    <a:extLst>
                      <a:ext uri="{FF2B5EF4-FFF2-40B4-BE49-F238E27FC236}">
                        <a16:creationId xmlns:a16="http://schemas.microsoft.com/office/drawing/2014/main" id="{3B238139-A3F1-2E4B-B4CE-DEE0B8637D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5917" y="5233314"/>
                    <a:ext cx="361361" cy="2310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工具</a:t>
                    </a:r>
                  </a:p>
                </p:txBody>
              </p:sp>
            </p:grpSp>
            <p:grpSp>
              <p:nvGrpSpPr>
                <p:cNvPr id="98" name="组合 23">
                  <a:extLst>
                    <a:ext uri="{FF2B5EF4-FFF2-40B4-BE49-F238E27FC236}">
                      <a16:creationId xmlns:a16="http://schemas.microsoft.com/office/drawing/2014/main" id="{77BFD13F-F5C5-FF46-936C-B8A7F9E98475}"/>
                    </a:ext>
                  </a:extLst>
                </p:cNvPr>
                <p:cNvGrpSpPr/>
                <p:nvPr/>
              </p:nvGrpSpPr>
              <p:grpSpPr>
                <a:xfrm>
                  <a:off x="9800581" y="324677"/>
                  <a:ext cx="946627" cy="868406"/>
                  <a:chOff x="3646140" y="4953618"/>
                  <a:chExt cx="571463" cy="524243"/>
                </a:xfrm>
              </p:grpSpPr>
              <p:sp>
                <p:nvSpPr>
                  <p:cNvPr id="109" name="Freeform 5">
                    <a:extLst>
                      <a:ext uri="{FF2B5EF4-FFF2-40B4-BE49-F238E27FC236}">
                        <a16:creationId xmlns:a16="http://schemas.microsoft.com/office/drawing/2014/main" id="{356DA575-B1A0-7A4F-93EB-F9CDE31677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646140" y="4953618"/>
                    <a:ext cx="571463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prstClr val="black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10" name="前言">
                    <a:extLst>
                      <a:ext uri="{FF2B5EF4-FFF2-40B4-BE49-F238E27FC236}">
                        <a16:creationId xmlns:a16="http://schemas.microsoft.com/office/drawing/2014/main" id="{FFD7C365-6D79-9445-9254-139B94B74D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1225" y="5244242"/>
                    <a:ext cx="379873" cy="2336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Code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  <a:sym typeface="Impact" pitchFamily="34" charset="0"/>
                    </a:endParaRPr>
                  </a:p>
                </p:txBody>
              </p:sp>
            </p:grpSp>
            <p:grpSp>
              <p:nvGrpSpPr>
                <p:cNvPr id="99" name="组合 18">
                  <a:extLst>
                    <a:ext uri="{FF2B5EF4-FFF2-40B4-BE49-F238E27FC236}">
                      <a16:creationId xmlns:a16="http://schemas.microsoft.com/office/drawing/2014/main" id="{1C8A6573-68B4-444E-A567-B9434E5AD1FE}"/>
                    </a:ext>
                  </a:extLst>
                </p:cNvPr>
                <p:cNvGrpSpPr/>
                <p:nvPr/>
              </p:nvGrpSpPr>
              <p:grpSpPr>
                <a:xfrm>
                  <a:off x="10927314" y="324676"/>
                  <a:ext cx="964225" cy="869355"/>
                  <a:chOff x="2901783" y="4953618"/>
                  <a:chExt cx="571462" cy="515236"/>
                </a:xfrm>
              </p:grpSpPr>
              <p:sp>
                <p:nvSpPr>
                  <p:cNvPr id="107" name="Freeform 5">
                    <a:extLst>
                      <a:ext uri="{FF2B5EF4-FFF2-40B4-BE49-F238E27FC236}">
                        <a16:creationId xmlns:a16="http://schemas.microsoft.com/office/drawing/2014/main" id="{9D83D483-C1AA-784F-94A8-212675EB27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783" y="4953618"/>
                    <a:ext cx="571462" cy="515236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solidFill>
                    <a:srgbClr val="4F4D50"/>
                  </a:solidFill>
                  <a:ln w="9525" cap="flat">
                    <a:noFill/>
                    <a:prstDash val="solid"/>
                    <a:miter lim="800000"/>
                    <a:headEnd/>
                    <a:tailEnd/>
                  </a:ln>
                  <a:effectLst>
                    <a:outerShdw blurRad="254000" dist="635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dist" fontAlgn="auto">
                      <a:lnSpc>
                        <a:spcPct val="130000"/>
                      </a:lnSpc>
                      <a:buFontTx/>
                      <a:buNone/>
                    </a:pPr>
                    <a:endParaRPr lang="zh-CN" altLang="en-US" sz="1400" dirty="0">
                      <a:solidFill>
                        <a:srgbClr val="1C2D3D"/>
                      </a:solidFill>
                      <a:latin typeface="Hannotate SC" panose="03000500000000000000" pitchFamily="66" charset="-122"/>
                      <a:ea typeface="Hannotate SC" panose="03000500000000000000" pitchFamily="66" charset="-122"/>
                    </a:endParaRPr>
                  </a:p>
                </p:txBody>
              </p:sp>
              <p:sp>
                <p:nvSpPr>
                  <p:cNvPr id="108" name="前言">
                    <a:extLst>
                      <a:ext uri="{FF2B5EF4-FFF2-40B4-BE49-F238E27FC236}">
                        <a16:creationId xmlns:a16="http://schemas.microsoft.com/office/drawing/2014/main" id="{CB8031BF-14F3-264B-9FCB-2DED9A02D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1748" y="5230265"/>
                    <a:ext cx="358688" cy="22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121880" tIns="60940" rIns="121880" bIns="6094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sym typeface="Calibri" pitchFamily="34" charset="0"/>
                      </a:defRPr>
                    </a:lvl9pPr>
                  </a:lstStyle>
                  <a:p>
                    <a:pPr algn="dist" defTabSz="914126">
                      <a:lnSpc>
                        <a:spcPct val="1300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rPr>
                      <a:t>成果</a:t>
                    </a:r>
                  </a:p>
                </p:txBody>
              </p:sp>
            </p:grpSp>
            <p:grpSp>
              <p:nvGrpSpPr>
                <p:cNvPr id="100" name="群組 99">
                  <a:extLst>
                    <a:ext uri="{FF2B5EF4-FFF2-40B4-BE49-F238E27FC236}">
                      <a16:creationId xmlns:a16="http://schemas.microsoft.com/office/drawing/2014/main" id="{DDC41649-FD46-5C4E-B5FA-6E19687B442C}"/>
                    </a:ext>
                  </a:extLst>
                </p:cNvPr>
                <p:cNvGrpSpPr/>
                <p:nvPr/>
              </p:nvGrpSpPr>
              <p:grpSpPr>
                <a:xfrm>
                  <a:off x="6345186" y="328211"/>
                  <a:ext cx="964227" cy="871194"/>
                  <a:chOff x="7483793" y="387384"/>
                  <a:chExt cx="588852" cy="532037"/>
                </a:xfrm>
              </p:grpSpPr>
              <p:grpSp>
                <p:nvGrpSpPr>
                  <p:cNvPr id="103" name="组合 8">
                    <a:extLst>
                      <a:ext uri="{FF2B5EF4-FFF2-40B4-BE49-F238E27FC236}">
                        <a16:creationId xmlns:a16="http://schemas.microsoft.com/office/drawing/2014/main" id="{AF933415-2996-C344-BEB1-B69CAF9FD7BC}"/>
                      </a:ext>
                    </a:extLst>
                  </p:cNvPr>
                  <p:cNvGrpSpPr/>
                  <p:nvPr/>
                </p:nvGrpSpPr>
                <p:grpSpPr>
                  <a:xfrm>
                    <a:off x="7483793" y="388506"/>
                    <a:ext cx="588852" cy="530915"/>
                    <a:chOff x="1502419" y="4953619"/>
                    <a:chExt cx="482161" cy="434721"/>
                  </a:xfrm>
                </p:grpSpPr>
                <p:sp>
                  <p:nvSpPr>
                    <p:cNvPr id="105" name="Freeform 5">
                      <a:extLst>
                        <a:ext uri="{FF2B5EF4-FFF2-40B4-BE49-F238E27FC236}">
                          <a16:creationId xmlns:a16="http://schemas.microsoft.com/office/drawing/2014/main" id="{B346D3F3-1C45-514B-AE6E-C4CD6F2F9D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02419" y="4953619"/>
                      <a:ext cx="482161" cy="434721"/>
                    </a:xfrm>
                    <a:custGeom>
                      <a:avLst/>
                      <a:gdLst>
                        <a:gd name="T0" fmla="*/ 2151 w 2740"/>
                        <a:gd name="T1" fmla="*/ 2315 h 2446"/>
                        <a:gd name="T2" fmla="*/ 2055 w 2740"/>
                        <a:gd name="T3" fmla="*/ 2410 h 2446"/>
                        <a:gd name="T4" fmla="*/ 1918 w 2740"/>
                        <a:gd name="T5" fmla="*/ 2445 h 2446"/>
                        <a:gd name="T6" fmla="*/ 816 w 2740"/>
                        <a:gd name="T7" fmla="*/ 2445 h 2446"/>
                        <a:gd name="T8" fmla="*/ 685 w 2740"/>
                        <a:gd name="T9" fmla="*/ 2410 h 2446"/>
                        <a:gd name="T10" fmla="*/ 589 w 2740"/>
                        <a:gd name="T11" fmla="*/ 2314 h 2446"/>
                        <a:gd name="T12" fmla="*/ 36 w 2740"/>
                        <a:gd name="T13" fmla="*/ 1356 h 2446"/>
                        <a:gd name="T14" fmla="*/ 0 w 2740"/>
                        <a:gd name="T15" fmla="*/ 1223 h 2446"/>
                        <a:gd name="T16" fmla="*/ 36 w 2740"/>
                        <a:gd name="T17" fmla="*/ 1089 h 2446"/>
                        <a:gd name="T18" fmla="*/ 587 w 2740"/>
                        <a:gd name="T19" fmla="*/ 135 h 2446"/>
                        <a:gd name="T20" fmla="*/ 685 w 2740"/>
                        <a:gd name="T21" fmla="*/ 37 h 2446"/>
                        <a:gd name="T22" fmla="*/ 810 w 2740"/>
                        <a:gd name="T23" fmla="*/ 1 h 2446"/>
                        <a:gd name="T24" fmla="*/ 1916 w 2740"/>
                        <a:gd name="T25" fmla="*/ 1 h 2446"/>
                        <a:gd name="T26" fmla="*/ 2055 w 2740"/>
                        <a:gd name="T27" fmla="*/ 37 h 2446"/>
                        <a:gd name="T28" fmla="*/ 2151 w 2740"/>
                        <a:gd name="T29" fmla="*/ 132 h 2446"/>
                        <a:gd name="T30" fmla="*/ 2702 w 2740"/>
                        <a:gd name="T31" fmla="*/ 1086 h 2446"/>
                        <a:gd name="T32" fmla="*/ 2740 w 2740"/>
                        <a:gd name="T33" fmla="*/ 1223 h 2446"/>
                        <a:gd name="T34" fmla="*/ 2701 w 2740"/>
                        <a:gd name="T35" fmla="*/ 1361 h 2446"/>
                        <a:gd name="T36" fmla="*/ 2151 w 2740"/>
                        <a:gd name="T37" fmla="*/ 2315 h 2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740" h="2446">
                          <a:moveTo>
                            <a:pt x="2151" y="2315"/>
                          </a:moveTo>
                          <a:cubicBezTo>
                            <a:pt x="2128" y="2353"/>
                            <a:pt x="2096" y="2386"/>
                            <a:pt x="2055" y="2410"/>
                          </a:cubicBezTo>
                          <a:cubicBezTo>
                            <a:pt x="2012" y="2435"/>
                            <a:pt x="1965" y="2446"/>
                            <a:pt x="1918" y="2445"/>
                          </a:cubicBezTo>
                          <a:lnTo>
                            <a:pt x="816" y="2445"/>
                          </a:lnTo>
                          <a:cubicBezTo>
                            <a:pt x="772" y="2445"/>
                            <a:pt x="726" y="2434"/>
                            <a:pt x="685" y="2410"/>
                          </a:cubicBezTo>
                          <a:cubicBezTo>
                            <a:pt x="644" y="2386"/>
                            <a:pt x="611" y="2353"/>
                            <a:pt x="589" y="2314"/>
                          </a:cubicBezTo>
                          <a:lnTo>
                            <a:pt x="36" y="1356"/>
                          </a:lnTo>
                          <a:cubicBezTo>
                            <a:pt x="13" y="1317"/>
                            <a:pt x="0" y="1272"/>
                            <a:pt x="0" y="1223"/>
                          </a:cubicBezTo>
                          <a:cubicBezTo>
                            <a:pt x="0" y="1174"/>
                            <a:pt x="13" y="1129"/>
                            <a:pt x="36" y="1089"/>
                          </a:cubicBezTo>
                          <a:lnTo>
                            <a:pt x="587" y="135"/>
                          </a:lnTo>
                          <a:cubicBezTo>
                            <a:pt x="610" y="96"/>
                            <a:pt x="643" y="61"/>
                            <a:pt x="685" y="37"/>
                          </a:cubicBezTo>
                          <a:cubicBezTo>
                            <a:pt x="724" y="14"/>
                            <a:pt x="767" y="2"/>
                            <a:pt x="810" y="1"/>
                          </a:cubicBezTo>
                          <a:lnTo>
                            <a:pt x="1916" y="1"/>
                          </a:lnTo>
                          <a:cubicBezTo>
                            <a:pt x="1963" y="0"/>
                            <a:pt x="2011" y="11"/>
                            <a:pt x="2055" y="37"/>
                          </a:cubicBezTo>
                          <a:cubicBezTo>
                            <a:pt x="2096" y="60"/>
                            <a:pt x="2129" y="93"/>
                            <a:pt x="2151" y="132"/>
                          </a:cubicBezTo>
                          <a:lnTo>
                            <a:pt x="2702" y="1086"/>
                          </a:lnTo>
                          <a:cubicBezTo>
                            <a:pt x="2726" y="1126"/>
                            <a:pt x="2740" y="1173"/>
                            <a:pt x="2740" y="1223"/>
                          </a:cubicBezTo>
                          <a:cubicBezTo>
                            <a:pt x="2740" y="1274"/>
                            <a:pt x="2726" y="1321"/>
                            <a:pt x="2701" y="1361"/>
                          </a:cubicBezTo>
                          <a:lnTo>
                            <a:pt x="2151" y="2315"/>
                          </a:lnTo>
                          <a:close/>
                        </a:path>
                      </a:pathLst>
                    </a:custGeom>
                    <a:solidFill>
                      <a:srgbClr val="4F4D50"/>
                    </a:solidFill>
                    <a:ln w="9525" cap="flat">
                      <a:noFill/>
                      <a:prstDash val="solid"/>
                      <a:miter lim="800000"/>
                      <a:headEnd/>
                      <a:tailEnd/>
                    </a:ln>
                    <a:effectLst>
                      <a:outerShdw blurRad="254000" dist="63500" dir="2700000" algn="tl" rotWithShape="0">
                        <a:prstClr val="black">
                          <a:alpha val="3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dist" fontAlgn="auto">
                        <a:lnSpc>
                          <a:spcPct val="130000"/>
                        </a:lnSpc>
                        <a:buFontTx/>
                        <a:buNone/>
                      </a:pPr>
                      <a:endParaRPr lang="zh-CN" altLang="en-US" dirty="0">
                        <a:solidFill>
                          <a:prstClr val="black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</a:endParaRPr>
                    </a:p>
                  </p:txBody>
                </p:sp>
                <p:sp>
                  <p:nvSpPr>
                    <p:cNvPr id="106" name="前言">
                      <a:extLst>
                        <a:ext uri="{FF2B5EF4-FFF2-40B4-BE49-F238E27FC236}">
                          <a16:creationId xmlns:a16="http://schemas.microsoft.com/office/drawing/2014/main" id="{5F940319-F988-2D40-88EC-70B7079509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2181" y="5148360"/>
                      <a:ext cx="302636" cy="19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121880" tIns="60940" rIns="121880" bIns="6094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sym typeface="Calibri" pitchFamily="34" charset="0"/>
                        </a:defRPr>
                      </a:lvl9pPr>
                    </a:lstStyle>
                    <a:p>
                      <a:pPr algn="dist" defTabSz="914126">
                        <a:lnSpc>
                          <a:spcPct val="13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Hannotate SC" panose="03000500000000000000" pitchFamily="66" charset="-122"/>
                          <a:ea typeface="Hannotate SC" panose="03000500000000000000" pitchFamily="66" charset="-122"/>
                        </a:rPr>
                        <a:t>緣由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Hannotate SC" panose="03000500000000000000" pitchFamily="66" charset="-122"/>
                        <a:ea typeface="Hannotate SC" panose="03000500000000000000" pitchFamily="66" charset="-122"/>
                        <a:sym typeface="Impact" pitchFamily="34" charset="0"/>
                      </a:endParaRPr>
                    </a:p>
                  </p:txBody>
                </p:sp>
              </p:grpSp>
              <p:sp>
                <p:nvSpPr>
                  <p:cNvPr id="104" name="文字方塊 103">
                    <a:extLst>
                      <a:ext uri="{FF2B5EF4-FFF2-40B4-BE49-F238E27FC236}">
                        <a16:creationId xmlns:a16="http://schemas.microsoft.com/office/drawing/2014/main" id="{5B7DACCB-D1B9-5642-882B-AA2807DE194A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41" y="387384"/>
                    <a:ext cx="295787" cy="357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TW" altLang="en-US" sz="3200" dirty="0">
                        <a:solidFill>
                          <a:schemeClr val="bg1"/>
                        </a:solidFill>
                        <a:latin typeface="Baoli SC" panose="02010600040101010101" pitchFamily="2" charset="-122"/>
                        <a:ea typeface="Baoli SC" panose="02010600040101010101" pitchFamily="2" charset="-122"/>
                      </a:rPr>
                      <a:t>？</a:t>
                    </a:r>
                    <a:endParaRPr kumimoji="1" lang="en-US" altLang="zh-TW" sz="3200" dirty="0">
                      <a:solidFill>
                        <a:schemeClr val="bg1"/>
                      </a:solidFill>
                      <a:latin typeface="Baoli SC" panose="02010600040101010101" pitchFamily="2" charset="-122"/>
                      <a:ea typeface="Baoli SC" panose="02010600040101010101" pitchFamily="2" charset="-122"/>
                    </a:endParaRPr>
                  </a:p>
                </p:txBody>
              </p:sp>
            </p:grpSp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EA99D562-EA5A-F441-84C1-57617ECD9241}"/>
                    </a:ext>
                  </a:extLst>
                </p:cNvPr>
                <p:cNvSpPr/>
                <p:nvPr/>
              </p:nvSpPr>
              <p:spPr>
                <a:xfrm>
                  <a:off x="6256175" y="247019"/>
                  <a:ext cx="3461883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48809BC9-0CE0-3945-AE0C-CB655261B5CF}"/>
                    </a:ext>
                  </a:extLst>
                </p:cNvPr>
                <p:cNvSpPr/>
                <p:nvPr/>
              </p:nvSpPr>
              <p:spPr>
                <a:xfrm>
                  <a:off x="10873073" y="207176"/>
                  <a:ext cx="1152272" cy="1331934"/>
                </a:xfrm>
                <a:prstGeom prst="rect">
                  <a:avLst/>
                </a:prstGeom>
                <a:solidFill>
                  <a:schemeClr val="bg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95" name="稻壳儿小白白(http://dwz.cn/Wu2UP)">
                <a:extLst>
                  <a:ext uri="{FF2B5EF4-FFF2-40B4-BE49-F238E27FC236}">
                    <a16:creationId xmlns:a16="http://schemas.microsoft.com/office/drawing/2014/main" id="{B51BC353-C5CE-AD4A-B549-03FF19E874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5139" y="464636"/>
                <a:ext cx="395220" cy="372052"/>
              </a:xfrm>
              <a:custGeom>
                <a:avLst/>
                <a:gdLst>
                  <a:gd name="T0" fmla="*/ 1555019492 w 123"/>
                  <a:gd name="T1" fmla="*/ 0 h 115"/>
                  <a:gd name="T2" fmla="*/ 168111733 w 123"/>
                  <a:gd name="T3" fmla="*/ 0 h 115"/>
                  <a:gd name="T4" fmla="*/ 0 w 123"/>
                  <a:gd name="T5" fmla="*/ 170427005 h 115"/>
                  <a:gd name="T6" fmla="*/ 0 w 123"/>
                  <a:gd name="T7" fmla="*/ 1249800546 h 115"/>
                  <a:gd name="T8" fmla="*/ 168111733 w 123"/>
                  <a:gd name="T9" fmla="*/ 1420227550 h 115"/>
                  <a:gd name="T10" fmla="*/ 700458691 w 123"/>
                  <a:gd name="T11" fmla="*/ 1420227550 h 115"/>
                  <a:gd name="T12" fmla="*/ 700458691 w 123"/>
                  <a:gd name="T13" fmla="*/ 1477035296 h 115"/>
                  <a:gd name="T14" fmla="*/ 364238968 w 123"/>
                  <a:gd name="T15" fmla="*/ 1533846810 h 115"/>
                  <a:gd name="T16" fmla="*/ 322210100 w 123"/>
                  <a:gd name="T17" fmla="*/ 1576454503 h 115"/>
                  <a:gd name="T18" fmla="*/ 378248591 w 123"/>
                  <a:gd name="T19" fmla="*/ 1633262248 h 115"/>
                  <a:gd name="T20" fmla="*/ 1344882633 w 123"/>
                  <a:gd name="T21" fmla="*/ 1633262248 h 115"/>
                  <a:gd name="T22" fmla="*/ 1400921125 w 123"/>
                  <a:gd name="T23" fmla="*/ 1576454503 h 115"/>
                  <a:gd name="T24" fmla="*/ 1358892256 w 123"/>
                  <a:gd name="T25" fmla="*/ 1533846810 h 115"/>
                  <a:gd name="T26" fmla="*/ 1022672534 w 123"/>
                  <a:gd name="T27" fmla="*/ 1477035296 h 115"/>
                  <a:gd name="T28" fmla="*/ 1022672534 w 123"/>
                  <a:gd name="T29" fmla="*/ 1420227550 h 115"/>
                  <a:gd name="T30" fmla="*/ 1555019492 w 123"/>
                  <a:gd name="T31" fmla="*/ 1420227550 h 115"/>
                  <a:gd name="T32" fmla="*/ 1723131225 w 123"/>
                  <a:gd name="T33" fmla="*/ 1249800546 h 115"/>
                  <a:gd name="T34" fmla="*/ 1723131225 w 123"/>
                  <a:gd name="T35" fmla="*/ 170427005 h 115"/>
                  <a:gd name="T36" fmla="*/ 1555019492 w 123"/>
                  <a:gd name="T37" fmla="*/ 0 h 115"/>
                  <a:gd name="T38" fmla="*/ 1611057984 w 123"/>
                  <a:gd name="T39" fmla="*/ 1249800546 h 115"/>
                  <a:gd name="T40" fmla="*/ 1555019492 w 123"/>
                  <a:gd name="T41" fmla="*/ 1306608291 h 115"/>
                  <a:gd name="T42" fmla="*/ 168111733 w 123"/>
                  <a:gd name="T43" fmla="*/ 1306608291 h 115"/>
                  <a:gd name="T44" fmla="*/ 112073241 w 123"/>
                  <a:gd name="T45" fmla="*/ 1249800546 h 115"/>
                  <a:gd name="T46" fmla="*/ 112073241 w 123"/>
                  <a:gd name="T47" fmla="*/ 170427005 h 115"/>
                  <a:gd name="T48" fmla="*/ 168111733 w 123"/>
                  <a:gd name="T49" fmla="*/ 113619259 h 115"/>
                  <a:gd name="T50" fmla="*/ 1555019492 w 123"/>
                  <a:gd name="T51" fmla="*/ 113619259 h 115"/>
                  <a:gd name="T52" fmla="*/ 1611057984 w 123"/>
                  <a:gd name="T53" fmla="*/ 170427005 h 115"/>
                  <a:gd name="T54" fmla="*/ 1611057984 w 123"/>
                  <a:gd name="T55" fmla="*/ 1249800546 h 115"/>
                  <a:gd name="T56" fmla="*/ 1456955874 w 123"/>
                  <a:gd name="T57" fmla="*/ 213034698 h 115"/>
                  <a:gd name="T58" fmla="*/ 266175351 w 123"/>
                  <a:gd name="T59" fmla="*/ 213034698 h 115"/>
                  <a:gd name="T60" fmla="*/ 224146482 w 123"/>
                  <a:gd name="T61" fmla="*/ 269842443 h 115"/>
                  <a:gd name="T62" fmla="*/ 224146482 w 123"/>
                  <a:gd name="T63" fmla="*/ 1036765848 h 115"/>
                  <a:gd name="T64" fmla="*/ 266175351 w 123"/>
                  <a:gd name="T65" fmla="*/ 1093577362 h 115"/>
                  <a:gd name="T66" fmla="*/ 1456955874 w 123"/>
                  <a:gd name="T67" fmla="*/ 1093577362 h 115"/>
                  <a:gd name="T68" fmla="*/ 1512994366 w 123"/>
                  <a:gd name="T69" fmla="*/ 1036765848 h 115"/>
                  <a:gd name="T70" fmla="*/ 1512994366 w 123"/>
                  <a:gd name="T71" fmla="*/ 269842443 h 115"/>
                  <a:gd name="T72" fmla="*/ 1456955874 w 123"/>
                  <a:gd name="T73" fmla="*/ 213034698 h 115"/>
                  <a:gd name="T74" fmla="*/ 1456955874 w 123"/>
                  <a:gd name="T75" fmla="*/ 1036765848 h 115"/>
                  <a:gd name="T76" fmla="*/ 266175351 w 123"/>
                  <a:gd name="T77" fmla="*/ 1036765848 h 115"/>
                  <a:gd name="T78" fmla="*/ 266175351 w 123"/>
                  <a:gd name="T79" fmla="*/ 269842443 h 115"/>
                  <a:gd name="T80" fmla="*/ 1456955874 w 123"/>
                  <a:gd name="T81" fmla="*/ 269842443 h 115"/>
                  <a:gd name="T82" fmla="*/ 1456955874 w 123"/>
                  <a:gd name="T83" fmla="*/ 1036765848 h 115"/>
                  <a:gd name="T84" fmla="*/ 1456955874 w 123"/>
                  <a:gd name="T85" fmla="*/ 1036765848 h 115"/>
                  <a:gd name="T86" fmla="*/ 1456955874 w 123"/>
                  <a:gd name="T87" fmla="*/ 1036765848 h 11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3" h="115">
                    <a:moveTo>
                      <a:pt x="11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5" y="100"/>
                      <a:pt x="12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4" y="108"/>
                      <a:pt x="23" y="109"/>
                      <a:pt x="23" y="111"/>
                    </a:cubicBezTo>
                    <a:cubicBezTo>
                      <a:pt x="23" y="113"/>
                      <a:pt x="25" y="115"/>
                      <a:pt x="27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8" y="115"/>
                      <a:pt x="100" y="113"/>
                      <a:pt x="100" y="111"/>
                    </a:cubicBezTo>
                    <a:cubicBezTo>
                      <a:pt x="100" y="109"/>
                      <a:pt x="99" y="108"/>
                      <a:pt x="97" y="108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8" y="100"/>
                      <a:pt x="123" y="95"/>
                      <a:pt x="123" y="8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5"/>
                      <a:pt x="118" y="0"/>
                      <a:pt x="111" y="0"/>
                    </a:cubicBezTo>
                    <a:close/>
                    <a:moveTo>
                      <a:pt x="115" y="88"/>
                    </a:moveTo>
                    <a:cubicBezTo>
                      <a:pt x="115" y="90"/>
                      <a:pt x="114" y="92"/>
                      <a:pt x="111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0" y="92"/>
                      <a:pt x="8" y="90"/>
                      <a:pt x="8" y="8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4" y="8"/>
                      <a:pt x="115" y="9"/>
                      <a:pt x="115" y="12"/>
                    </a:cubicBezTo>
                    <a:lnTo>
                      <a:pt x="115" y="88"/>
                    </a:lnTo>
                    <a:close/>
                    <a:moveTo>
                      <a:pt x="104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5"/>
                      <a:pt x="17" y="77"/>
                      <a:pt x="19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77"/>
                      <a:pt x="108" y="75"/>
                      <a:pt x="108" y="73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8" y="17"/>
                      <a:pt x="106" y="15"/>
                      <a:pt x="104" y="15"/>
                    </a:cubicBezTo>
                    <a:close/>
                    <a:moveTo>
                      <a:pt x="104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73"/>
                    </a:lnTo>
                    <a:close/>
                    <a:moveTo>
                      <a:pt x="104" y="73"/>
                    </a:moveTo>
                    <a:cubicBezTo>
                      <a:pt x="104" y="73"/>
                      <a:pt x="104" y="73"/>
                      <a:pt x="104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" name="稻壳儿小白白(http://dwz.cn/Wu2UP)">
              <a:extLst>
                <a:ext uri="{FF2B5EF4-FFF2-40B4-BE49-F238E27FC236}">
                  <a16:creationId xmlns:a16="http://schemas.microsoft.com/office/drawing/2014/main" id="{84D809C1-DCAB-7A4E-B2EB-A5E38B895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187" y="466717"/>
              <a:ext cx="355414" cy="355413"/>
            </a:xfrm>
            <a:custGeom>
              <a:avLst/>
              <a:gdLst>
                <a:gd name="T0" fmla="*/ 1480700729 w 41"/>
                <a:gd name="T1" fmla="*/ 807647131 h 41"/>
                <a:gd name="T2" fmla="*/ 493564677 w 41"/>
                <a:gd name="T3" fmla="*/ 1839645897 h 41"/>
                <a:gd name="T4" fmla="*/ 0 w 41"/>
                <a:gd name="T5" fmla="*/ 1839645897 h 41"/>
                <a:gd name="T6" fmla="*/ 0 w 41"/>
                <a:gd name="T7" fmla="*/ 1301210011 h 41"/>
                <a:gd name="T8" fmla="*/ 987136052 w 41"/>
                <a:gd name="T9" fmla="*/ 314084251 h 41"/>
                <a:gd name="T10" fmla="*/ 1480700729 w 41"/>
                <a:gd name="T11" fmla="*/ 807647131 h 41"/>
                <a:gd name="T12" fmla="*/ 538437847 w 41"/>
                <a:gd name="T13" fmla="*/ 1570427954 h 41"/>
                <a:gd name="T14" fmla="*/ 269218923 w 41"/>
                <a:gd name="T15" fmla="*/ 1256343703 h 41"/>
                <a:gd name="T16" fmla="*/ 134606112 w 41"/>
                <a:gd name="T17" fmla="*/ 1390949325 h 41"/>
                <a:gd name="T18" fmla="*/ 134606112 w 41"/>
                <a:gd name="T19" fmla="*/ 1525561646 h 41"/>
                <a:gd name="T20" fmla="*/ 314085395 w 41"/>
                <a:gd name="T21" fmla="*/ 1525561646 h 41"/>
                <a:gd name="T22" fmla="*/ 314085395 w 41"/>
                <a:gd name="T23" fmla="*/ 1660167268 h 41"/>
                <a:gd name="T24" fmla="*/ 448698206 w 41"/>
                <a:gd name="T25" fmla="*/ 1660167268 h 41"/>
                <a:gd name="T26" fmla="*/ 538437847 w 41"/>
                <a:gd name="T27" fmla="*/ 1570427954 h 41"/>
                <a:gd name="T28" fmla="*/ 1032002524 w 41"/>
                <a:gd name="T29" fmla="*/ 538435886 h 41"/>
                <a:gd name="T30" fmla="*/ 1032002524 w 41"/>
                <a:gd name="T31" fmla="*/ 538435886 h 41"/>
                <a:gd name="T32" fmla="*/ 358958564 w 41"/>
                <a:gd name="T33" fmla="*/ 1166604388 h 41"/>
                <a:gd name="T34" fmla="*/ 358958564 w 41"/>
                <a:gd name="T35" fmla="*/ 1211477395 h 41"/>
                <a:gd name="T36" fmla="*/ 403825036 w 41"/>
                <a:gd name="T37" fmla="*/ 1256343703 h 41"/>
                <a:gd name="T38" fmla="*/ 403825036 w 41"/>
                <a:gd name="T39" fmla="*/ 1211477395 h 41"/>
                <a:gd name="T40" fmla="*/ 1076875693 w 41"/>
                <a:gd name="T41" fmla="*/ 583302194 h 41"/>
                <a:gd name="T42" fmla="*/ 1076875693 w 41"/>
                <a:gd name="T43" fmla="*/ 538435886 h 41"/>
                <a:gd name="T44" fmla="*/ 1032002524 w 41"/>
                <a:gd name="T45" fmla="*/ 538435886 h 41"/>
                <a:gd name="T46" fmla="*/ 1794792822 w 41"/>
                <a:gd name="T47" fmla="*/ 538435886 h 41"/>
                <a:gd name="T48" fmla="*/ 1570440370 w 41"/>
                <a:gd name="T49" fmla="*/ 762780823 h 41"/>
                <a:gd name="T50" fmla="*/ 1076875693 w 41"/>
                <a:gd name="T51" fmla="*/ 224344937 h 41"/>
                <a:gd name="T52" fmla="*/ 1301221447 w 41"/>
                <a:gd name="T53" fmla="*/ 44866308 h 41"/>
                <a:gd name="T54" fmla="*/ 1390961088 w 41"/>
                <a:gd name="T55" fmla="*/ 0 h 41"/>
                <a:gd name="T56" fmla="*/ 1480700729 w 41"/>
                <a:gd name="T57" fmla="*/ 44866308 h 41"/>
                <a:gd name="T58" fmla="*/ 1794792822 w 41"/>
                <a:gd name="T59" fmla="*/ 314084251 h 41"/>
                <a:gd name="T60" fmla="*/ 1839659294 w 41"/>
                <a:gd name="T61" fmla="*/ 448696572 h 41"/>
                <a:gd name="T62" fmla="*/ 1794792822 w 41"/>
                <a:gd name="T63" fmla="*/ 538435886 h 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" h="41">
                  <a:moveTo>
                    <a:pt x="33" y="18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33" y="18"/>
                  </a:lnTo>
                  <a:close/>
                  <a:moveTo>
                    <a:pt x="12" y="35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2" y="35"/>
                  </a:ln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lose/>
                  <a:moveTo>
                    <a:pt x="40" y="12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8"/>
                    <a:pt x="41" y="9"/>
                    <a:pt x="41" y="10"/>
                  </a:cubicBezTo>
                  <a:cubicBezTo>
                    <a:pt x="41" y="11"/>
                    <a:pt x="40" y="12"/>
                    <a:pt x="4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E121CBB-22B2-474E-9A19-8768D9BDC1C6}"/>
              </a:ext>
            </a:extLst>
          </p:cNvPr>
          <p:cNvSpPr txBox="1"/>
          <p:nvPr/>
        </p:nvSpPr>
        <p:spPr>
          <a:xfrm>
            <a:off x="11610359" y="62261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9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5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59BE2E3-349E-4873-9AC9-DC53C50C646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计划书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disywck">
      <a:majorFont>
        <a:latin typeface="FZHei-B01S" panose="020F0302020204030204"/>
        <a:ea typeface="FZHei-B01S"/>
        <a:cs typeface=""/>
      </a:majorFont>
      <a:minorFont>
        <a:latin typeface="FZHei-B01S" panose="020F0502020204030204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Macintosh PowerPoint</Application>
  <PresentationFormat>寬螢幕</PresentationFormat>
  <Paragraphs>131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4" baseType="lpstr">
      <vt:lpstr>方正黑体简体</vt:lpstr>
      <vt:lpstr>Baoli SC</vt:lpstr>
      <vt:lpstr>FZHei-B01S</vt:lpstr>
      <vt:lpstr>Hannotate SC</vt:lpstr>
      <vt:lpstr>Roboto Medium</vt:lpstr>
      <vt:lpstr>Roboto Thin</vt:lpstr>
      <vt:lpstr>STXingkai</vt:lpstr>
      <vt:lpstr>Arial</vt:lpstr>
      <vt:lpstr>Calibri</vt:lpstr>
      <vt:lpstr>Gill Sans</vt:lpstr>
      <vt:lpstr>MV Boli</vt:lpstr>
      <vt:lpstr>Source Sans Pro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</cp:revision>
  <dcterms:created xsi:type="dcterms:W3CDTF">2018-11-07T07:24:17Z</dcterms:created>
  <dcterms:modified xsi:type="dcterms:W3CDTF">2020-12-14T09:09:44Z</dcterms:modified>
</cp:coreProperties>
</file>